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51" r:id="rId2"/>
  </p:sldMasterIdLst>
  <p:notesMasterIdLst>
    <p:notesMasterId r:id="rId33"/>
  </p:notesMasterIdLst>
  <p:sldIdLst>
    <p:sldId id="280" r:id="rId3"/>
    <p:sldId id="284" r:id="rId4"/>
    <p:sldId id="285" r:id="rId5"/>
    <p:sldId id="256" r:id="rId6"/>
    <p:sldId id="257" r:id="rId7"/>
    <p:sldId id="258" r:id="rId8"/>
    <p:sldId id="286" r:id="rId9"/>
    <p:sldId id="292" r:id="rId10"/>
    <p:sldId id="289" r:id="rId11"/>
    <p:sldId id="260" r:id="rId12"/>
    <p:sldId id="291" r:id="rId13"/>
    <p:sldId id="288" r:id="rId14"/>
    <p:sldId id="287" r:id="rId15"/>
    <p:sldId id="261" r:id="rId16"/>
    <p:sldId id="264" r:id="rId17"/>
    <p:sldId id="262" r:id="rId18"/>
    <p:sldId id="263" r:id="rId19"/>
    <p:sldId id="275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90" r:id="rId31"/>
    <p:sldId id="2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9E531-DA38-4DE0-9927-E53B52CDE7A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64A8240-2CC7-4379-9536-E8BFC8F9D678}">
      <dgm:prSet phldrT="[Text]"/>
      <dgm:spPr/>
      <dgm:t>
        <a:bodyPr/>
        <a:lstStyle/>
        <a:p>
          <a:r>
            <a:rPr lang="en-GB" dirty="0"/>
            <a:t>SR</a:t>
          </a:r>
        </a:p>
      </dgm:t>
    </dgm:pt>
    <dgm:pt modelId="{F933FCDE-F8BD-44A6-8CF1-C751EC4E644E}" type="parTrans" cxnId="{EB3E8CF6-22F8-4EB8-88F8-D2DCDC119E1A}">
      <dgm:prSet/>
      <dgm:spPr/>
      <dgm:t>
        <a:bodyPr/>
        <a:lstStyle/>
        <a:p>
          <a:endParaRPr lang="en-GB"/>
        </a:p>
      </dgm:t>
    </dgm:pt>
    <dgm:pt modelId="{47DE0001-1A03-4B9D-B570-CB1FA552D69D}" type="sibTrans" cxnId="{EB3E8CF6-22F8-4EB8-88F8-D2DCDC119E1A}">
      <dgm:prSet/>
      <dgm:spPr/>
      <dgm:t>
        <a:bodyPr/>
        <a:lstStyle/>
        <a:p>
          <a:endParaRPr lang="en-GB"/>
        </a:p>
      </dgm:t>
    </dgm:pt>
    <dgm:pt modelId="{1CF89D65-5865-4A57-B55C-58A88BEE3DDC}">
      <dgm:prSet phldrT="[Text]"/>
      <dgm:spPr/>
      <dgm:t>
        <a:bodyPr/>
        <a:lstStyle/>
        <a:p>
          <a:r>
            <a:rPr lang="en-GB" dirty="0"/>
            <a:t>Pilot study </a:t>
          </a:r>
        </a:p>
      </dgm:t>
    </dgm:pt>
    <dgm:pt modelId="{C1B104A4-4171-4753-B56C-8E0041AD77F2}" type="parTrans" cxnId="{89925C05-4074-4D29-A340-8E4E8C4AAF08}">
      <dgm:prSet/>
      <dgm:spPr/>
      <dgm:t>
        <a:bodyPr/>
        <a:lstStyle/>
        <a:p>
          <a:endParaRPr lang="en-GB"/>
        </a:p>
      </dgm:t>
    </dgm:pt>
    <dgm:pt modelId="{2F7F3FA5-1C8A-4712-9EAF-755C472EB9B9}" type="sibTrans" cxnId="{89925C05-4074-4D29-A340-8E4E8C4AAF08}">
      <dgm:prSet/>
      <dgm:spPr/>
      <dgm:t>
        <a:bodyPr/>
        <a:lstStyle/>
        <a:p>
          <a:endParaRPr lang="en-GB"/>
        </a:p>
      </dgm:t>
    </dgm:pt>
    <dgm:pt modelId="{EC3396D9-C5D4-4142-B6BC-68B0AAF704D0}">
      <dgm:prSet phldrT="[Text]"/>
      <dgm:spPr/>
      <dgm:t>
        <a:bodyPr/>
        <a:lstStyle/>
        <a:p>
          <a:r>
            <a:rPr lang="en-GB" dirty="0"/>
            <a:t>RCT</a:t>
          </a:r>
        </a:p>
      </dgm:t>
    </dgm:pt>
    <dgm:pt modelId="{1EECF447-5818-4B71-96C7-5C7C62ECCAE9}" type="parTrans" cxnId="{A0B205D2-82A2-4568-9BD6-E672DD1057A9}">
      <dgm:prSet/>
      <dgm:spPr/>
      <dgm:t>
        <a:bodyPr/>
        <a:lstStyle/>
        <a:p>
          <a:endParaRPr lang="en-GB"/>
        </a:p>
      </dgm:t>
    </dgm:pt>
    <dgm:pt modelId="{FBD548D1-5EA0-42E1-B626-45AC6DB40178}" type="sibTrans" cxnId="{A0B205D2-82A2-4568-9BD6-E672DD1057A9}">
      <dgm:prSet/>
      <dgm:spPr/>
      <dgm:t>
        <a:bodyPr/>
        <a:lstStyle/>
        <a:p>
          <a:endParaRPr lang="en-GB"/>
        </a:p>
      </dgm:t>
    </dgm:pt>
    <dgm:pt modelId="{97ABBBB2-5F6D-4BE8-A511-5F25A740A749}" type="pres">
      <dgm:prSet presAssocID="{7679E531-DA38-4DE0-9927-E53B52CDE7A4}" presName="CompostProcess" presStyleCnt="0">
        <dgm:presLayoutVars>
          <dgm:dir/>
          <dgm:resizeHandles val="exact"/>
        </dgm:presLayoutVars>
      </dgm:prSet>
      <dgm:spPr/>
    </dgm:pt>
    <dgm:pt modelId="{3E59E683-8C77-49B7-A903-18FCEECC467A}" type="pres">
      <dgm:prSet presAssocID="{7679E531-DA38-4DE0-9927-E53B52CDE7A4}" presName="arrow" presStyleLbl="bgShp" presStyleIdx="0" presStyleCnt="1"/>
      <dgm:spPr/>
    </dgm:pt>
    <dgm:pt modelId="{D8B71E19-50BF-4F26-9D1C-FF3BB6190122}" type="pres">
      <dgm:prSet presAssocID="{7679E531-DA38-4DE0-9927-E53B52CDE7A4}" presName="linearProcess" presStyleCnt="0"/>
      <dgm:spPr/>
    </dgm:pt>
    <dgm:pt modelId="{043BE66B-7D27-4B7F-831F-F9ACBDCA6917}" type="pres">
      <dgm:prSet presAssocID="{F64A8240-2CC7-4379-9536-E8BFC8F9D678}" presName="textNode" presStyleLbl="node1" presStyleIdx="0" presStyleCnt="3">
        <dgm:presLayoutVars>
          <dgm:bulletEnabled val="1"/>
        </dgm:presLayoutVars>
      </dgm:prSet>
      <dgm:spPr/>
    </dgm:pt>
    <dgm:pt modelId="{96A38410-0496-4986-A531-67521DAFD8BA}" type="pres">
      <dgm:prSet presAssocID="{47DE0001-1A03-4B9D-B570-CB1FA552D69D}" presName="sibTrans" presStyleCnt="0"/>
      <dgm:spPr/>
    </dgm:pt>
    <dgm:pt modelId="{EE58CF75-89A3-4D94-8C45-26255E7B6BB7}" type="pres">
      <dgm:prSet presAssocID="{1CF89D65-5865-4A57-B55C-58A88BEE3DDC}" presName="textNode" presStyleLbl="node1" presStyleIdx="1" presStyleCnt="3">
        <dgm:presLayoutVars>
          <dgm:bulletEnabled val="1"/>
        </dgm:presLayoutVars>
      </dgm:prSet>
      <dgm:spPr/>
    </dgm:pt>
    <dgm:pt modelId="{A337EA56-2440-4DA4-BAD2-CD6CEDC2E103}" type="pres">
      <dgm:prSet presAssocID="{2F7F3FA5-1C8A-4712-9EAF-755C472EB9B9}" presName="sibTrans" presStyleCnt="0"/>
      <dgm:spPr/>
    </dgm:pt>
    <dgm:pt modelId="{4CD98986-1874-48AB-A51B-0652B245B356}" type="pres">
      <dgm:prSet presAssocID="{EC3396D9-C5D4-4142-B6BC-68B0AAF704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9925C05-4074-4D29-A340-8E4E8C4AAF08}" srcId="{7679E531-DA38-4DE0-9927-E53B52CDE7A4}" destId="{1CF89D65-5865-4A57-B55C-58A88BEE3DDC}" srcOrd="1" destOrd="0" parTransId="{C1B104A4-4171-4753-B56C-8E0041AD77F2}" sibTransId="{2F7F3FA5-1C8A-4712-9EAF-755C472EB9B9}"/>
    <dgm:cxn modelId="{855851A5-5E19-4C99-B6DA-7FA7D1775B9C}" type="presOf" srcId="{7679E531-DA38-4DE0-9927-E53B52CDE7A4}" destId="{97ABBBB2-5F6D-4BE8-A511-5F25A740A749}" srcOrd="0" destOrd="0" presId="urn:microsoft.com/office/officeart/2005/8/layout/hProcess9"/>
    <dgm:cxn modelId="{7EFA60C3-1DB6-4481-82B1-E3B02293D1CB}" type="presOf" srcId="{F64A8240-2CC7-4379-9536-E8BFC8F9D678}" destId="{043BE66B-7D27-4B7F-831F-F9ACBDCA6917}" srcOrd="0" destOrd="0" presId="urn:microsoft.com/office/officeart/2005/8/layout/hProcess9"/>
    <dgm:cxn modelId="{72D9A3CE-8355-447E-88F7-96695467FB6F}" type="presOf" srcId="{1CF89D65-5865-4A57-B55C-58A88BEE3DDC}" destId="{EE58CF75-89A3-4D94-8C45-26255E7B6BB7}" srcOrd="0" destOrd="0" presId="urn:microsoft.com/office/officeart/2005/8/layout/hProcess9"/>
    <dgm:cxn modelId="{A0B205D2-82A2-4568-9BD6-E672DD1057A9}" srcId="{7679E531-DA38-4DE0-9927-E53B52CDE7A4}" destId="{EC3396D9-C5D4-4142-B6BC-68B0AAF704D0}" srcOrd="2" destOrd="0" parTransId="{1EECF447-5818-4B71-96C7-5C7C62ECCAE9}" sibTransId="{FBD548D1-5EA0-42E1-B626-45AC6DB40178}"/>
    <dgm:cxn modelId="{F8679EEC-96C8-471C-B989-628EE2161F46}" type="presOf" srcId="{EC3396D9-C5D4-4142-B6BC-68B0AAF704D0}" destId="{4CD98986-1874-48AB-A51B-0652B245B356}" srcOrd="0" destOrd="0" presId="urn:microsoft.com/office/officeart/2005/8/layout/hProcess9"/>
    <dgm:cxn modelId="{EB3E8CF6-22F8-4EB8-88F8-D2DCDC119E1A}" srcId="{7679E531-DA38-4DE0-9927-E53B52CDE7A4}" destId="{F64A8240-2CC7-4379-9536-E8BFC8F9D678}" srcOrd="0" destOrd="0" parTransId="{F933FCDE-F8BD-44A6-8CF1-C751EC4E644E}" sibTransId="{47DE0001-1A03-4B9D-B570-CB1FA552D69D}"/>
    <dgm:cxn modelId="{6577AB9B-AADA-4A78-A229-AA26A76180B8}" type="presParOf" srcId="{97ABBBB2-5F6D-4BE8-A511-5F25A740A749}" destId="{3E59E683-8C77-49B7-A903-18FCEECC467A}" srcOrd="0" destOrd="0" presId="urn:microsoft.com/office/officeart/2005/8/layout/hProcess9"/>
    <dgm:cxn modelId="{92BE0E88-0FBA-43E5-9280-5D7AAA9335E1}" type="presParOf" srcId="{97ABBBB2-5F6D-4BE8-A511-5F25A740A749}" destId="{D8B71E19-50BF-4F26-9D1C-FF3BB6190122}" srcOrd="1" destOrd="0" presId="urn:microsoft.com/office/officeart/2005/8/layout/hProcess9"/>
    <dgm:cxn modelId="{2E64A090-F5C6-4B9F-9F41-D3B5D9CA9D97}" type="presParOf" srcId="{D8B71E19-50BF-4F26-9D1C-FF3BB6190122}" destId="{043BE66B-7D27-4B7F-831F-F9ACBDCA6917}" srcOrd="0" destOrd="0" presId="urn:microsoft.com/office/officeart/2005/8/layout/hProcess9"/>
    <dgm:cxn modelId="{20600550-72F0-4C58-BE5F-BAC291062090}" type="presParOf" srcId="{D8B71E19-50BF-4F26-9D1C-FF3BB6190122}" destId="{96A38410-0496-4986-A531-67521DAFD8BA}" srcOrd="1" destOrd="0" presId="urn:microsoft.com/office/officeart/2005/8/layout/hProcess9"/>
    <dgm:cxn modelId="{A8D0F190-A351-440E-91E3-30E175FE8701}" type="presParOf" srcId="{D8B71E19-50BF-4F26-9D1C-FF3BB6190122}" destId="{EE58CF75-89A3-4D94-8C45-26255E7B6BB7}" srcOrd="2" destOrd="0" presId="urn:microsoft.com/office/officeart/2005/8/layout/hProcess9"/>
    <dgm:cxn modelId="{35F678EE-1AA8-4EA0-B023-89729B881310}" type="presParOf" srcId="{D8B71E19-50BF-4F26-9D1C-FF3BB6190122}" destId="{A337EA56-2440-4DA4-BAD2-CD6CEDC2E103}" srcOrd="3" destOrd="0" presId="urn:microsoft.com/office/officeart/2005/8/layout/hProcess9"/>
    <dgm:cxn modelId="{4BB7BADA-B275-46E3-BE59-04CE4C334363}" type="presParOf" srcId="{D8B71E19-50BF-4F26-9D1C-FF3BB6190122}" destId="{4CD98986-1874-48AB-A51B-0652B245B3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E3A49-9405-4C21-BF03-E1934A55CF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1D8D5-C15E-4256-A9BC-40C5402ABEE2}">
      <dgm:prSet phldrT="[Text]"/>
      <dgm:spPr/>
      <dgm:t>
        <a:bodyPr/>
        <a:lstStyle/>
        <a:p>
          <a:r>
            <a:rPr lang="ro-RO"/>
            <a:t>1</a:t>
          </a:r>
          <a:endParaRPr lang="en-US"/>
        </a:p>
      </dgm:t>
    </dgm:pt>
    <dgm:pt modelId="{061DF5C9-39DE-47CA-8B32-2F7BA747CE2A}" type="parTrans" cxnId="{B8903C3A-0BCC-434D-8ED7-CD4D30FB09BB}">
      <dgm:prSet/>
      <dgm:spPr/>
      <dgm:t>
        <a:bodyPr/>
        <a:lstStyle/>
        <a:p>
          <a:endParaRPr lang="en-US"/>
        </a:p>
      </dgm:t>
    </dgm:pt>
    <dgm:pt modelId="{B00B9592-BAE1-45F6-B019-A012D81B1531}" type="sibTrans" cxnId="{B8903C3A-0BCC-434D-8ED7-CD4D30FB09BB}">
      <dgm:prSet/>
      <dgm:spPr/>
      <dgm:t>
        <a:bodyPr/>
        <a:lstStyle/>
        <a:p>
          <a:endParaRPr lang="en-US"/>
        </a:p>
      </dgm:t>
    </dgm:pt>
    <dgm:pt modelId="{CC28FE84-7DE1-4C4A-9015-95B64DC70930}">
      <dgm:prSet phldrT="[Text]"/>
      <dgm:spPr/>
      <dgm:t>
        <a:bodyPr/>
        <a:lstStyle/>
        <a:p>
          <a:r>
            <a:rPr lang="en-US" dirty="0"/>
            <a:t>GDPR &amp; informed consent</a:t>
          </a:r>
        </a:p>
      </dgm:t>
    </dgm:pt>
    <dgm:pt modelId="{971985D6-D6BD-457A-8015-6077507789A3}" type="parTrans" cxnId="{03BDA7F6-372A-4FCE-88D1-4972A776DEF7}">
      <dgm:prSet/>
      <dgm:spPr/>
      <dgm:t>
        <a:bodyPr/>
        <a:lstStyle/>
        <a:p>
          <a:endParaRPr lang="en-US"/>
        </a:p>
      </dgm:t>
    </dgm:pt>
    <dgm:pt modelId="{38B86368-A2FE-4C3E-A0F5-934AC9B6A00B}" type="sibTrans" cxnId="{03BDA7F6-372A-4FCE-88D1-4972A776DEF7}">
      <dgm:prSet/>
      <dgm:spPr/>
      <dgm:t>
        <a:bodyPr/>
        <a:lstStyle/>
        <a:p>
          <a:endParaRPr lang="en-US"/>
        </a:p>
      </dgm:t>
    </dgm:pt>
    <dgm:pt modelId="{FCBC5002-EF5A-4887-81BD-2EAA0344FB08}">
      <dgm:prSet phldrT="[Text]"/>
      <dgm:spPr/>
      <dgm:t>
        <a:bodyPr/>
        <a:lstStyle/>
        <a:p>
          <a:r>
            <a:rPr lang="ro-RO"/>
            <a:t>2</a:t>
          </a:r>
          <a:endParaRPr lang="en-US"/>
        </a:p>
      </dgm:t>
    </dgm:pt>
    <dgm:pt modelId="{BE18EFE1-1D26-44E4-A02D-E1B74C2E311B}" type="parTrans" cxnId="{47E698A0-D640-475A-AF05-2804909CB1A8}">
      <dgm:prSet/>
      <dgm:spPr/>
      <dgm:t>
        <a:bodyPr/>
        <a:lstStyle/>
        <a:p>
          <a:endParaRPr lang="en-US"/>
        </a:p>
      </dgm:t>
    </dgm:pt>
    <dgm:pt modelId="{4B757486-15B1-4222-BA1F-ECF65B1C69BE}" type="sibTrans" cxnId="{47E698A0-D640-475A-AF05-2804909CB1A8}">
      <dgm:prSet/>
      <dgm:spPr/>
      <dgm:t>
        <a:bodyPr/>
        <a:lstStyle/>
        <a:p>
          <a:endParaRPr lang="en-US"/>
        </a:p>
      </dgm:t>
    </dgm:pt>
    <dgm:pt modelId="{3C759D2B-B1F4-46BE-B87E-260C88CA1398}">
      <dgm:prSet phldrT="[Text]"/>
      <dgm:spPr/>
      <dgm:t>
        <a:bodyPr/>
        <a:lstStyle/>
        <a:p>
          <a:r>
            <a:rPr lang="en-US" dirty="0"/>
            <a:t>Create account</a:t>
          </a:r>
          <a:r>
            <a:rPr lang="ro-RO" dirty="0"/>
            <a:t> </a:t>
          </a:r>
          <a:endParaRPr lang="en-US" dirty="0"/>
        </a:p>
      </dgm:t>
    </dgm:pt>
    <dgm:pt modelId="{C2F9EA71-1C1F-4702-9847-E65EBBC78FD9}" type="parTrans" cxnId="{CC78743E-91DB-4453-8F8A-2AAE9B75CE5A}">
      <dgm:prSet/>
      <dgm:spPr/>
      <dgm:t>
        <a:bodyPr/>
        <a:lstStyle/>
        <a:p>
          <a:endParaRPr lang="en-US"/>
        </a:p>
      </dgm:t>
    </dgm:pt>
    <dgm:pt modelId="{EE378494-2B89-4FF1-97B3-18523E312F9D}" type="sibTrans" cxnId="{CC78743E-91DB-4453-8F8A-2AAE9B75CE5A}">
      <dgm:prSet/>
      <dgm:spPr/>
      <dgm:t>
        <a:bodyPr/>
        <a:lstStyle/>
        <a:p>
          <a:endParaRPr lang="en-US"/>
        </a:p>
      </dgm:t>
    </dgm:pt>
    <dgm:pt modelId="{90D9EDAE-224C-4D39-8D0A-25F3A5632FEA}">
      <dgm:prSet phldrT="[Text]"/>
      <dgm:spPr/>
      <dgm:t>
        <a:bodyPr/>
        <a:lstStyle/>
        <a:p>
          <a:r>
            <a:rPr lang="ro-RO"/>
            <a:t>3</a:t>
          </a:r>
          <a:endParaRPr lang="en-US"/>
        </a:p>
      </dgm:t>
    </dgm:pt>
    <dgm:pt modelId="{D8DC372C-6BEC-4454-8527-4BA24CFACBEA}" type="parTrans" cxnId="{B43A9D99-2356-40FA-B73C-9D8E5289BBCC}">
      <dgm:prSet/>
      <dgm:spPr/>
      <dgm:t>
        <a:bodyPr/>
        <a:lstStyle/>
        <a:p>
          <a:endParaRPr lang="en-US"/>
        </a:p>
      </dgm:t>
    </dgm:pt>
    <dgm:pt modelId="{6EF8F61F-84FD-4A2B-BA76-8183838DA939}" type="sibTrans" cxnId="{B43A9D99-2356-40FA-B73C-9D8E5289BBCC}">
      <dgm:prSet/>
      <dgm:spPr/>
      <dgm:t>
        <a:bodyPr/>
        <a:lstStyle/>
        <a:p>
          <a:endParaRPr lang="en-US"/>
        </a:p>
      </dgm:t>
    </dgm:pt>
    <dgm:pt modelId="{11122005-75DA-429A-9F4E-C34CA20D0D32}">
      <dgm:prSet phldrT="[Text]"/>
      <dgm:spPr/>
      <dgm:t>
        <a:bodyPr/>
        <a:lstStyle/>
        <a:p>
          <a:r>
            <a:rPr lang="en-US" dirty="0"/>
            <a:t> Personal &amp; medical info (5min)</a:t>
          </a:r>
        </a:p>
      </dgm:t>
    </dgm:pt>
    <dgm:pt modelId="{CA49DA82-1135-458F-A0AB-13DD31847DEE}" type="parTrans" cxnId="{6EAE6FA8-D3C7-4884-BBD8-5434F9FB29B3}">
      <dgm:prSet/>
      <dgm:spPr/>
      <dgm:t>
        <a:bodyPr/>
        <a:lstStyle/>
        <a:p>
          <a:endParaRPr lang="en-US"/>
        </a:p>
      </dgm:t>
    </dgm:pt>
    <dgm:pt modelId="{D55B7E13-576A-40F0-B464-BC8E9DFB8444}" type="sibTrans" cxnId="{6EAE6FA8-D3C7-4884-BBD8-5434F9FB29B3}">
      <dgm:prSet/>
      <dgm:spPr/>
      <dgm:t>
        <a:bodyPr/>
        <a:lstStyle/>
        <a:p>
          <a:endParaRPr lang="en-US"/>
        </a:p>
      </dgm:t>
    </dgm:pt>
    <dgm:pt modelId="{EFDDB4BC-0792-4995-9926-29ECFC5172CD}">
      <dgm:prSet phldrT="[Text]"/>
      <dgm:spPr/>
      <dgm:t>
        <a:bodyPr/>
        <a:lstStyle/>
        <a:p>
          <a:r>
            <a:rPr lang="en-US" dirty="0"/>
            <a:t>Psychological assessment (20 min)</a:t>
          </a:r>
        </a:p>
      </dgm:t>
    </dgm:pt>
    <dgm:pt modelId="{ADD0CA13-88BC-4A3D-8DEC-2C310F6D919E}" type="parTrans" cxnId="{04E8B18F-85AF-45EB-978F-694848BD5873}">
      <dgm:prSet/>
      <dgm:spPr/>
      <dgm:t>
        <a:bodyPr/>
        <a:lstStyle/>
        <a:p>
          <a:endParaRPr lang="en-US"/>
        </a:p>
      </dgm:t>
    </dgm:pt>
    <dgm:pt modelId="{351F223A-42DC-4AC3-A9B4-1D015551F5CD}" type="sibTrans" cxnId="{04E8B18F-85AF-45EB-978F-694848BD5873}">
      <dgm:prSet/>
      <dgm:spPr/>
      <dgm:t>
        <a:bodyPr/>
        <a:lstStyle/>
        <a:p>
          <a:endParaRPr lang="en-US"/>
        </a:p>
      </dgm:t>
    </dgm:pt>
    <dgm:pt modelId="{773C7413-EF92-47A9-96F0-D2A366828898}" type="pres">
      <dgm:prSet presAssocID="{4FEE3A49-9405-4C21-BF03-E1934A55CFA2}" presName="linearFlow" presStyleCnt="0">
        <dgm:presLayoutVars>
          <dgm:dir/>
          <dgm:animLvl val="lvl"/>
          <dgm:resizeHandles val="exact"/>
        </dgm:presLayoutVars>
      </dgm:prSet>
      <dgm:spPr/>
    </dgm:pt>
    <dgm:pt modelId="{953F29A6-1E8D-417E-8348-1C3D8A9C2D56}" type="pres">
      <dgm:prSet presAssocID="{36D1D8D5-C15E-4256-A9BC-40C5402ABEE2}" presName="composite" presStyleCnt="0"/>
      <dgm:spPr/>
    </dgm:pt>
    <dgm:pt modelId="{B7D3991C-F0D5-49E0-8E3B-46AF63B93CC4}" type="pres">
      <dgm:prSet presAssocID="{36D1D8D5-C15E-4256-A9BC-40C5402ABE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9E74390-A3FB-4D7B-8F48-21D4FED33DBE}" type="pres">
      <dgm:prSet presAssocID="{36D1D8D5-C15E-4256-A9BC-40C5402ABEE2}" presName="descendantText" presStyleLbl="alignAcc1" presStyleIdx="0" presStyleCnt="3">
        <dgm:presLayoutVars>
          <dgm:bulletEnabled val="1"/>
        </dgm:presLayoutVars>
      </dgm:prSet>
      <dgm:spPr/>
    </dgm:pt>
    <dgm:pt modelId="{81614DA7-392F-4C91-B8EE-77C60D7908D9}" type="pres">
      <dgm:prSet presAssocID="{B00B9592-BAE1-45F6-B019-A012D81B1531}" presName="sp" presStyleCnt="0"/>
      <dgm:spPr/>
    </dgm:pt>
    <dgm:pt modelId="{4C77E874-9B0F-4B7A-A882-4CC57A0E902D}" type="pres">
      <dgm:prSet presAssocID="{FCBC5002-EF5A-4887-81BD-2EAA0344FB08}" presName="composite" presStyleCnt="0"/>
      <dgm:spPr/>
    </dgm:pt>
    <dgm:pt modelId="{3FD2D073-D4F0-4942-B260-3290E4A085B2}" type="pres">
      <dgm:prSet presAssocID="{FCBC5002-EF5A-4887-81BD-2EAA0344FB0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1D731B-543D-420B-ADBE-0FF445491D24}" type="pres">
      <dgm:prSet presAssocID="{FCBC5002-EF5A-4887-81BD-2EAA0344FB08}" presName="descendantText" presStyleLbl="alignAcc1" presStyleIdx="1" presStyleCnt="3">
        <dgm:presLayoutVars>
          <dgm:bulletEnabled val="1"/>
        </dgm:presLayoutVars>
      </dgm:prSet>
      <dgm:spPr/>
    </dgm:pt>
    <dgm:pt modelId="{DCBAB81D-8EAC-4554-9DD0-AC7881C809EF}" type="pres">
      <dgm:prSet presAssocID="{4B757486-15B1-4222-BA1F-ECF65B1C69BE}" presName="sp" presStyleCnt="0"/>
      <dgm:spPr/>
    </dgm:pt>
    <dgm:pt modelId="{8F376CFA-875E-44EE-8173-9A7E517F4646}" type="pres">
      <dgm:prSet presAssocID="{90D9EDAE-224C-4D39-8D0A-25F3A5632FEA}" presName="composite" presStyleCnt="0"/>
      <dgm:spPr/>
    </dgm:pt>
    <dgm:pt modelId="{0BD6AE36-0D2D-4DA8-9D75-31B864053D50}" type="pres">
      <dgm:prSet presAssocID="{90D9EDAE-224C-4D39-8D0A-25F3A5632F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7CC4D1-934D-491D-AE37-B42B27DCC12D}" type="pres">
      <dgm:prSet presAssocID="{90D9EDAE-224C-4D39-8D0A-25F3A5632FE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B2DFF07-1EDE-4DF1-B4C7-5CD768EAF847}" type="presOf" srcId="{11122005-75DA-429A-9F4E-C34CA20D0D32}" destId="{737CC4D1-934D-491D-AE37-B42B27DCC12D}" srcOrd="0" destOrd="0" presId="urn:microsoft.com/office/officeart/2005/8/layout/chevron2"/>
    <dgm:cxn modelId="{C9066616-8BB4-4FF3-A668-950EF9B11C52}" type="presOf" srcId="{EFDDB4BC-0792-4995-9926-29ECFC5172CD}" destId="{737CC4D1-934D-491D-AE37-B42B27DCC12D}" srcOrd="0" destOrd="1" presId="urn:microsoft.com/office/officeart/2005/8/layout/chevron2"/>
    <dgm:cxn modelId="{B8903C3A-0BCC-434D-8ED7-CD4D30FB09BB}" srcId="{4FEE3A49-9405-4C21-BF03-E1934A55CFA2}" destId="{36D1D8D5-C15E-4256-A9BC-40C5402ABEE2}" srcOrd="0" destOrd="0" parTransId="{061DF5C9-39DE-47CA-8B32-2F7BA747CE2A}" sibTransId="{B00B9592-BAE1-45F6-B019-A012D81B1531}"/>
    <dgm:cxn modelId="{CC78743E-91DB-4453-8F8A-2AAE9B75CE5A}" srcId="{FCBC5002-EF5A-4887-81BD-2EAA0344FB08}" destId="{3C759D2B-B1F4-46BE-B87E-260C88CA1398}" srcOrd="0" destOrd="0" parTransId="{C2F9EA71-1C1F-4702-9847-E65EBBC78FD9}" sibTransId="{EE378494-2B89-4FF1-97B3-18523E312F9D}"/>
    <dgm:cxn modelId="{180F4760-322A-4CCA-B1C3-C36DC90A8006}" type="presOf" srcId="{90D9EDAE-224C-4D39-8D0A-25F3A5632FEA}" destId="{0BD6AE36-0D2D-4DA8-9D75-31B864053D50}" srcOrd="0" destOrd="0" presId="urn:microsoft.com/office/officeart/2005/8/layout/chevron2"/>
    <dgm:cxn modelId="{98668F63-742E-42F8-A61F-F5D94BC6F39C}" type="presOf" srcId="{CC28FE84-7DE1-4C4A-9015-95B64DC70930}" destId="{E9E74390-A3FB-4D7B-8F48-21D4FED33DBE}" srcOrd="0" destOrd="0" presId="urn:microsoft.com/office/officeart/2005/8/layout/chevron2"/>
    <dgm:cxn modelId="{B5649E49-65CE-4D3E-981F-6857AECA9DB1}" type="presOf" srcId="{FCBC5002-EF5A-4887-81BD-2EAA0344FB08}" destId="{3FD2D073-D4F0-4942-B260-3290E4A085B2}" srcOrd="0" destOrd="0" presId="urn:microsoft.com/office/officeart/2005/8/layout/chevron2"/>
    <dgm:cxn modelId="{E6FBFB51-AE01-4559-AE81-36C30CB7925D}" type="presOf" srcId="{36D1D8D5-C15E-4256-A9BC-40C5402ABEE2}" destId="{B7D3991C-F0D5-49E0-8E3B-46AF63B93CC4}" srcOrd="0" destOrd="0" presId="urn:microsoft.com/office/officeart/2005/8/layout/chevron2"/>
    <dgm:cxn modelId="{DAE2187D-E07E-450F-833D-23AFB1D57EA0}" type="presOf" srcId="{4FEE3A49-9405-4C21-BF03-E1934A55CFA2}" destId="{773C7413-EF92-47A9-96F0-D2A366828898}" srcOrd="0" destOrd="0" presId="urn:microsoft.com/office/officeart/2005/8/layout/chevron2"/>
    <dgm:cxn modelId="{04E8B18F-85AF-45EB-978F-694848BD5873}" srcId="{90D9EDAE-224C-4D39-8D0A-25F3A5632FEA}" destId="{EFDDB4BC-0792-4995-9926-29ECFC5172CD}" srcOrd="1" destOrd="0" parTransId="{ADD0CA13-88BC-4A3D-8DEC-2C310F6D919E}" sibTransId="{351F223A-42DC-4AC3-A9B4-1D015551F5CD}"/>
    <dgm:cxn modelId="{B43A9D99-2356-40FA-B73C-9D8E5289BBCC}" srcId="{4FEE3A49-9405-4C21-BF03-E1934A55CFA2}" destId="{90D9EDAE-224C-4D39-8D0A-25F3A5632FEA}" srcOrd="2" destOrd="0" parTransId="{D8DC372C-6BEC-4454-8527-4BA24CFACBEA}" sibTransId="{6EF8F61F-84FD-4A2B-BA76-8183838DA939}"/>
    <dgm:cxn modelId="{47E698A0-D640-475A-AF05-2804909CB1A8}" srcId="{4FEE3A49-9405-4C21-BF03-E1934A55CFA2}" destId="{FCBC5002-EF5A-4887-81BD-2EAA0344FB08}" srcOrd="1" destOrd="0" parTransId="{BE18EFE1-1D26-44E4-A02D-E1B74C2E311B}" sibTransId="{4B757486-15B1-4222-BA1F-ECF65B1C69BE}"/>
    <dgm:cxn modelId="{6EAE6FA8-D3C7-4884-BBD8-5434F9FB29B3}" srcId="{90D9EDAE-224C-4D39-8D0A-25F3A5632FEA}" destId="{11122005-75DA-429A-9F4E-C34CA20D0D32}" srcOrd="0" destOrd="0" parTransId="{CA49DA82-1135-458F-A0AB-13DD31847DEE}" sibTransId="{D55B7E13-576A-40F0-B464-BC8E9DFB8444}"/>
    <dgm:cxn modelId="{1C6F7CBC-0E64-4328-A018-A1CF6FDBA3F5}" type="presOf" srcId="{3C759D2B-B1F4-46BE-B87E-260C88CA1398}" destId="{701D731B-543D-420B-ADBE-0FF445491D24}" srcOrd="0" destOrd="0" presId="urn:microsoft.com/office/officeart/2005/8/layout/chevron2"/>
    <dgm:cxn modelId="{03BDA7F6-372A-4FCE-88D1-4972A776DEF7}" srcId="{36D1D8D5-C15E-4256-A9BC-40C5402ABEE2}" destId="{CC28FE84-7DE1-4C4A-9015-95B64DC70930}" srcOrd="0" destOrd="0" parTransId="{971985D6-D6BD-457A-8015-6077507789A3}" sibTransId="{38B86368-A2FE-4C3E-A0F5-934AC9B6A00B}"/>
    <dgm:cxn modelId="{ECB13A40-B4D6-426F-9D1A-3D660627B8C3}" type="presParOf" srcId="{773C7413-EF92-47A9-96F0-D2A366828898}" destId="{953F29A6-1E8D-417E-8348-1C3D8A9C2D56}" srcOrd="0" destOrd="0" presId="urn:microsoft.com/office/officeart/2005/8/layout/chevron2"/>
    <dgm:cxn modelId="{6720C170-B05C-4894-BB01-DF1698E2EAA0}" type="presParOf" srcId="{953F29A6-1E8D-417E-8348-1C3D8A9C2D56}" destId="{B7D3991C-F0D5-49E0-8E3B-46AF63B93CC4}" srcOrd="0" destOrd="0" presId="urn:microsoft.com/office/officeart/2005/8/layout/chevron2"/>
    <dgm:cxn modelId="{F377EAF3-B745-4463-B9C0-2C390CD65F13}" type="presParOf" srcId="{953F29A6-1E8D-417E-8348-1C3D8A9C2D56}" destId="{E9E74390-A3FB-4D7B-8F48-21D4FED33DBE}" srcOrd="1" destOrd="0" presId="urn:microsoft.com/office/officeart/2005/8/layout/chevron2"/>
    <dgm:cxn modelId="{3B6486D4-085F-441C-9D0B-4DF00D599F00}" type="presParOf" srcId="{773C7413-EF92-47A9-96F0-D2A366828898}" destId="{81614DA7-392F-4C91-B8EE-77C60D7908D9}" srcOrd="1" destOrd="0" presId="urn:microsoft.com/office/officeart/2005/8/layout/chevron2"/>
    <dgm:cxn modelId="{9605CA7F-7D4E-43F7-A902-0CE867B1885B}" type="presParOf" srcId="{773C7413-EF92-47A9-96F0-D2A366828898}" destId="{4C77E874-9B0F-4B7A-A882-4CC57A0E902D}" srcOrd="2" destOrd="0" presId="urn:microsoft.com/office/officeart/2005/8/layout/chevron2"/>
    <dgm:cxn modelId="{D64D565A-2B2C-494D-882F-904DA46E4D8F}" type="presParOf" srcId="{4C77E874-9B0F-4B7A-A882-4CC57A0E902D}" destId="{3FD2D073-D4F0-4942-B260-3290E4A085B2}" srcOrd="0" destOrd="0" presId="urn:microsoft.com/office/officeart/2005/8/layout/chevron2"/>
    <dgm:cxn modelId="{223B8255-A702-4A96-9DB2-49183130E82A}" type="presParOf" srcId="{4C77E874-9B0F-4B7A-A882-4CC57A0E902D}" destId="{701D731B-543D-420B-ADBE-0FF445491D24}" srcOrd="1" destOrd="0" presId="urn:microsoft.com/office/officeart/2005/8/layout/chevron2"/>
    <dgm:cxn modelId="{55F2E87C-13A8-42D9-8A3F-5ED90A26C52A}" type="presParOf" srcId="{773C7413-EF92-47A9-96F0-D2A366828898}" destId="{DCBAB81D-8EAC-4554-9DD0-AC7881C809EF}" srcOrd="3" destOrd="0" presId="urn:microsoft.com/office/officeart/2005/8/layout/chevron2"/>
    <dgm:cxn modelId="{8B63E400-0B2B-4310-83B2-7C36DEAA8B31}" type="presParOf" srcId="{773C7413-EF92-47A9-96F0-D2A366828898}" destId="{8F376CFA-875E-44EE-8173-9A7E517F4646}" srcOrd="4" destOrd="0" presId="urn:microsoft.com/office/officeart/2005/8/layout/chevron2"/>
    <dgm:cxn modelId="{08A3E15B-98DE-4000-BBA5-5AFE87C394F3}" type="presParOf" srcId="{8F376CFA-875E-44EE-8173-9A7E517F4646}" destId="{0BD6AE36-0D2D-4DA8-9D75-31B864053D50}" srcOrd="0" destOrd="0" presId="urn:microsoft.com/office/officeart/2005/8/layout/chevron2"/>
    <dgm:cxn modelId="{0A4858D9-D52F-42BA-A196-18ECFEA63CE6}" type="presParOf" srcId="{8F376CFA-875E-44EE-8173-9A7E517F4646}" destId="{737CC4D1-934D-491D-AE37-B42B27DCC1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E3A49-9405-4C21-BF03-E1934A55CF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D1D8D5-C15E-4256-A9BC-40C5402ABEE2}">
      <dgm:prSet phldrT="[Text]"/>
      <dgm:spPr/>
      <dgm:t>
        <a:bodyPr/>
        <a:lstStyle/>
        <a:p>
          <a:r>
            <a:rPr lang="ro-RO"/>
            <a:t>4</a:t>
          </a:r>
          <a:endParaRPr lang="en-US"/>
        </a:p>
      </dgm:t>
    </dgm:pt>
    <dgm:pt modelId="{061DF5C9-39DE-47CA-8B32-2F7BA747CE2A}" type="parTrans" cxnId="{B8903C3A-0BCC-434D-8ED7-CD4D30FB09BB}">
      <dgm:prSet/>
      <dgm:spPr/>
      <dgm:t>
        <a:bodyPr/>
        <a:lstStyle/>
        <a:p>
          <a:endParaRPr lang="en-US"/>
        </a:p>
      </dgm:t>
    </dgm:pt>
    <dgm:pt modelId="{B00B9592-BAE1-45F6-B019-A012D81B1531}" type="sibTrans" cxnId="{B8903C3A-0BCC-434D-8ED7-CD4D30FB09BB}">
      <dgm:prSet/>
      <dgm:spPr/>
      <dgm:t>
        <a:bodyPr/>
        <a:lstStyle/>
        <a:p>
          <a:endParaRPr lang="en-US"/>
        </a:p>
      </dgm:t>
    </dgm:pt>
    <dgm:pt modelId="{CC28FE84-7DE1-4C4A-9015-95B64DC70930}">
      <dgm:prSet phldrT="[Text]"/>
      <dgm:spPr/>
      <dgm:t>
        <a:bodyPr/>
        <a:lstStyle/>
        <a:p>
          <a:r>
            <a:rPr lang="en-US" dirty="0"/>
            <a:t>Randomization – intervention group vs wait list control </a:t>
          </a:r>
        </a:p>
      </dgm:t>
    </dgm:pt>
    <dgm:pt modelId="{971985D6-D6BD-457A-8015-6077507789A3}" type="parTrans" cxnId="{03BDA7F6-372A-4FCE-88D1-4972A776DEF7}">
      <dgm:prSet/>
      <dgm:spPr/>
      <dgm:t>
        <a:bodyPr/>
        <a:lstStyle/>
        <a:p>
          <a:endParaRPr lang="en-US"/>
        </a:p>
      </dgm:t>
    </dgm:pt>
    <dgm:pt modelId="{38B86368-A2FE-4C3E-A0F5-934AC9B6A00B}" type="sibTrans" cxnId="{03BDA7F6-372A-4FCE-88D1-4972A776DEF7}">
      <dgm:prSet/>
      <dgm:spPr/>
      <dgm:t>
        <a:bodyPr/>
        <a:lstStyle/>
        <a:p>
          <a:endParaRPr lang="en-US"/>
        </a:p>
      </dgm:t>
    </dgm:pt>
    <dgm:pt modelId="{FCBC5002-EF5A-4887-81BD-2EAA0344FB08}">
      <dgm:prSet phldrT="[Text]"/>
      <dgm:spPr/>
      <dgm:t>
        <a:bodyPr/>
        <a:lstStyle/>
        <a:p>
          <a:r>
            <a:rPr lang="ro-RO"/>
            <a:t>5</a:t>
          </a:r>
          <a:endParaRPr lang="en-US"/>
        </a:p>
      </dgm:t>
    </dgm:pt>
    <dgm:pt modelId="{BE18EFE1-1D26-44E4-A02D-E1B74C2E311B}" type="parTrans" cxnId="{47E698A0-D640-475A-AF05-2804909CB1A8}">
      <dgm:prSet/>
      <dgm:spPr/>
      <dgm:t>
        <a:bodyPr/>
        <a:lstStyle/>
        <a:p>
          <a:endParaRPr lang="en-US"/>
        </a:p>
      </dgm:t>
    </dgm:pt>
    <dgm:pt modelId="{4B757486-15B1-4222-BA1F-ECF65B1C69BE}" type="sibTrans" cxnId="{47E698A0-D640-475A-AF05-2804909CB1A8}">
      <dgm:prSet/>
      <dgm:spPr/>
      <dgm:t>
        <a:bodyPr/>
        <a:lstStyle/>
        <a:p>
          <a:endParaRPr lang="en-US"/>
        </a:p>
      </dgm:t>
    </dgm:pt>
    <dgm:pt modelId="{3C759D2B-B1F4-46BE-B87E-260C88CA1398}">
      <dgm:prSet phldrT="[Text]"/>
      <dgm:spPr/>
      <dgm:t>
        <a:bodyPr/>
        <a:lstStyle/>
        <a:p>
          <a:r>
            <a:rPr lang="en-US" dirty="0"/>
            <a:t>5 – 10min phone call from psychotherapist</a:t>
          </a:r>
        </a:p>
      </dgm:t>
    </dgm:pt>
    <dgm:pt modelId="{C2F9EA71-1C1F-4702-9847-E65EBBC78FD9}" type="parTrans" cxnId="{CC78743E-91DB-4453-8F8A-2AAE9B75CE5A}">
      <dgm:prSet/>
      <dgm:spPr/>
      <dgm:t>
        <a:bodyPr/>
        <a:lstStyle/>
        <a:p>
          <a:endParaRPr lang="en-US"/>
        </a:p>
      </dgm:t>
    </dgm:pt>
    <dgm:pt modelId="{EE378494-2B89-4FF1-97B3-18523E312F9D}" type="sibTrans" cxnId="{CC78743E-91DB-4453-8F8A-2AAE9B75CE5A}">
      <dgm:prSet/>
      <dgm:spPr/>
      <dgm:t>
        <a:bodyPr/>
        <a:lstStyle/>
        <a:p>
          <a:endParaRPr lang="en-US"/>
        </a:p>
      </dgm:t>
    </dgm:pt>
    <dgm:pt modelId="{90D9EDAE-224C-4D39-8D0A-25F3A5632FEA}">
      <dgm:prSet phldrT="[Text]"/>
      <dgm:spPr/>
      <dgm:t>
        <a:bodyPr/>
        <a:lstStyle/>
        <a:p>
          <a:r>
            <a:rPr lang="ro-RO"/>
            <a:t>6</a:t>
          </a:r>
          <a:endParaRPr lang="en-US"/>
        </a:p>
      </dgm:t>
    </dgm:pt>
    <dgm:pt modelId="{D8DC372C-6BEC-4454-8527-4BA24CFACBEA}" type="parTrans" cxnId="{B43A9D99-2356-40FA-B73C-9D8E5289BBCC}">
      <dgm:prSet/>
      <dgm:spPr/>
      <dgm:t>
        <a:bodyPr/>
        <a:lstStyle/>
        <a:p>
          <a:endParaRPr lang="en-US"/>
        </a:p>
      </dgm:t>
    </dgm:pt>
    <dgm:pt modelId="{6EF8F61F-84FD-4A2B-BA76-8183838DA939}" type="sibTrans" cxnId="{B43A9D99-2356-40FA-B73C-9D8E5289BBCC}">
      <dgm:prSet/>
      <dgm:spPr/>
      <dgm:t>
        <a:bodyPr/>
        <a:lstStyle/>
        <a:p>
          <a:endParaRPr lang="en-US"/>
        </a:p>
      </dgm:t>
    </dgm:pt>
    <dgm:pt modelId="{11122005-75DA-429A-9F4E-C34CA20D0D32}">
      <dgm:prSet phldrT="[Text]"/>
      <dgm:spPr/>
      <dgm:t>
        <a:bodyPr/>
        <a:lstStyle/>
        <a:p>
          <a:r>
            <a:rPr lang="en-US" dirty="0"/>
            <a:t>Access to intervention </a:t>
          </a:r>
        </a:p>
      </dgm:t>
    </dgm:pt>
    <dgm:pt modelId="{CA49DA82-1135-458F-A0AB-13DD31847DEE}" type="parTrans" cxnId="{6EAE6FA8-D3C7-4884-BBD8-5434F9FB29B3}">
      <dgm:prSet/>
      <dgm:spPr/>
      <dgm:t>
        <a:bodyPr/>
        <a:lstStyle/>
        <a:p>
          <a:endParaRPr lang="en-US"/>
        </a:p>
      </dgm:t>
    </dgm:pt>
    <dgm:pt modelId="{D55B7E13-576A-40F0-B464-BC8E9DFB8444}" type="sibTrans" cxnId="{6EAE6FA8-D3C7-4884-BBD8-5434F9FB29B3}">
      <dgm:prSet/>
      <dgm:spPr/>
      <dgm:t>
        <a:bodyPr/>
        <a:lstStyle/>
        <a:p>
          <a:endParaRPr lang="en-US"/>
        </a:p>
      </dgm:t>
    </dgm:pt>
    <dgm:pt modelId="{773C7413-EF92-47A9-96F0-D2A366828898}" type="pres">
      <dgm:prSet presAssocID="{4FEE3A49-9405-4C21-BF03-E1934A55CFA2}" presName="linearFlow" presStyleCnt="0">
        <dgm:presLayoutVars>
          <dgm:dir/>
          <dgm:animLvl val="lvl"/>
          <dgm:resizeHandles val="exact"/>
        </dgm:presLayoutVars>
      </dgm:prSet>
      <dgm:spPr/>
    </dgm:pt>
    <dgm:pt modelId="{953F29A6-1E8D-417E-8348-1C3D8A9C2D56}" type="pres">
      <dgm:prSet presAssocID="{36D1D8D5-C15E-4256-A9BC-40C5402ABEE2}" presName="composite" presStyleCnt="0"/>
      <dgm:spPr/>
    </dgm:pt>
    <dgm:pt modelId="{B7D3991C-F0D5-49E0-8E3B-46AF63B93CC4}" type="pres">
      <dgm:prSet presAssocID="{36D1D8D5-C15E-4256-A9BC-40C5402ABE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9E74390-A3FB-4D7B-8F48-21D4FED33DBE}" type="pres">
      <dgm:prSet presAssocID="{36D1D8D5-C15E-4256-A9BC-40C5402ABEE2}" presName="descendantText" presStyleLbl="alignAcc1" presStyleIdx="0" presStyleCnt="3" custLinFactNeighborX="-369" custLinFactNeighborY="-110">
        <dgm:presLayoutVars>
          <dgm:bulletEnabled val="1"/>
        </dgm:presLayoutVars>
      </dgm:prSet>
      <dgm:spPr/>
    </dgm:pt>
    <dgm:pt modelId="{81614DA7-392F-4C91-B8EE-77C60D7908D9}" type="pres">
      <dgm:prSet presAssocID="{B00B9592-BAE1-45F6-B019-A012D81B1531}" presName="sp" presStyleCnt="0"/>
      <dgm:spPr/>
    </dgm:pt>
    <dgm:pt modelId="{4C77E874-9B0F-4B7A-A882-4CC57A0E902D}" type="pres">
      <dgm:prSet presAssocID="{FCBC5002-EF5A-4887-81BD-2EAA0344FB08}" presName="composite" presStyleCnt="0"/>
      <dgm:spPr/>
    </dgm:pt>
    <dgm:pt modelId="{3FD2D073-D4F0-4942-B260-3290E4A085B2}" type="pres">
      <dgm:prSet presAssocID="{FCBC5002-EF5A-4887-81BD-2EAA0344FB0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1D731B-543D-420B-ADBE-0FF445491D24}" type="pres">
      <dgm:prSet presAssocID="{FCBC5002-EF5A-4887-81BD-2EAA0344FB08}" presName="descendantText" presStyleLbl="alignAcc1" presStyleIdx="1" presStyleCnt="3">
        <dgm:presLayoutVars>
          <dgm:bulletEnabled val="1"/>
        </dgm:presLayoutVars>
      </dgm:prSet>
      <dgm:spPr/>
    </dgm:pt>
    <dgm:pt modelId="{DCBAB81D-8EAC-4554-9DD0-AC7881C809EF}" type="pres">
      <dgm:prSet presAssocID="{4B757486-15B1-4222-BA1F-ECF65B1C69BE}" presName="sp" presStyleCnt="0"/>
      <dgm:spPr/>
    </dgm:pt>
    <dgm:pt modelId="{8F376CFA-875E-44EE-8173-9A7E517F4646}" type="pres">
      <dgm:prSet presAssocID="{90D9EDAE-224C-4D39-8D0A-25F3A5632FEA}" presName="composite" presStyleCnt="0"/>
      <dgm:spPr/>
    </dgm:pt>
    <dgm:pt modelId="{0BD6AE36-0D2D-4DA8-9D75-31B864053D50}" type="pres">
      <dgm:prSet presAssocID="{90D9EDAE-224C-4D39-8D0A-25F3A5632F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37CC4D1-934D-491D-AE37-B42B27DCC12D}" type="pres">
      <dgm:prSet presAssocID="{90D9EDAE-224C-4D39-8D0A-25F3A5632FE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B2DFF07-1EDE-4DF1-B4C7-5CD768EAF847}" type="presOf" srcId="{11122005-75DA-429A-9F4E-C34CA20D0D32}" destId="{737CC4D1-934D-491D-AE37-B42B27DCC12D}" srcOrd="0" destOrd="0" presId="urn:microsoft.com/office/officeart/2005/8/layout/chevron2"/>
    <dgm:cxn modelId="{B8903C3A-0BCC-434D-8ED7-CD4D30FB09BB}" srcId="{4FEE3A49-9405-4C21-BF03-E1934A55CFA2}" destId="{36D1D8D5-C15E-4256-A9BC-40C5402ABEE2}" srcOrd="0" destOrd="0" parTransId="{061DF5C9-39DE-47CA-8B32-2F7BA747CE2A}" sibTransId="{B00B9592-BAE1-45F6-B019-A012D81B1531}"/>
    <dgm:cxn modelId="{CC78743E-91DB-4453-8F8A-2AAE9B75CE5A}" srcId="{FCBC5002-EF5A-4887-81BD-2EAA0344FB08}" destId="{3C759D2B-B1F4-46BE-B87E-260C88CA1398}" srcOrd="0" destOrd="0" parTransId="{C2F9EA71-1C1F-4702-9847-E65EBBC78FD9}" sibTransId="{EE378494-2B89-4FF1-97B3-18523E312F9D}"/>
    <dgm:cxn modelId="{180F4760-322A-4CCA-B1C3-C36DC90A8006}" type="presOf" srcId="{90D9EDAE-224C-4D39-8D0A-25F3A5632FEA}" destId="{0BD6AE36-0D2D-4DA8-9D75-31B864053D50}" srcOrd="0" destOrd="0" presId="urn:microsoft.com/office/officeart/2005/8/layout/chevron2"/>
    <dgm:cxn modelId="{98668F63-742E-42F8-A61F-F5D94BC6F39C}" type="presOf" srcId="{CC28FE84-7DE1-4C4A-9015-95B64DC70930}" destId="{E9E74390-A3FB-4D7B-8F48-21D4FED33DBE}" srcOrd="0" destOrd="0" presId="urn:microsoft.com/office/officeart/2005/8/layout/chevron2"/>
    <dgm:cxn modelId="{B5649E49-65CE-4D3E-981F-6857AECA9DB1}" type="presOf" srcId="{FCBC5002-EF5A-4887-81BD-2EAA0344FB08}" destId="{3FD2D073-D4F0-4942-B260-3290E4A085B2}" srcOrd="0" destOrd="0" presId="urn:microsoft.com/office/officeart/2005/8/layout/chevron2"/>
    <dgm:cxn modelId="{E6FBFB51-AE01-4559-AE81-36C30CB7925D}" type="presOf" srcId="{36D1D8D5-C15E-4256-A9BC-40C5402ABEE2}" destId="{B7D3991C-F0D5-49E0-8E3B-46AF63B93CC4}" srcOrd="0" destOrd="0" presId="urn:microsoft.com/office/officeart/2005/8/layout/chevron2"/>
    <dgm:cxn modelId="{DAE2187D-E07E-450F-833D-23AFB1D57EA0}" type="presOf" srcId="{4FEE3A49-9405-4C21-BF03-E1934A55CFA2}" destId="{773C7413-EF92-47A9-96F0-D2A366828898}" srcOrd="0" destOrd="0" presId="urn:microsoft.com/office/officeart/2005/8/layout/chevron2"/>
    <dgm:cxn modelId="{B43A9D99-2356-40FA-B73C-9D8E5289BBCC}" srcId="{4FEE3A49-9405-4C21-BF03-E1934A55CFA2}" destId="{90D9EDAE-224C-4D39-8D0A-25F3A5632FEA}" srcOrd="2" destOrd="0" parTransId="{D8DC372C-6BEC-4454-8527-4BA24CFACBEA}" sibTransId="{6EF8F61F-84FD-4A2B-BA76-8183838DA939}"/>
    <dgm:cxn modelId="{47E698A0-D640-475A-AF05-2804909CB1A8}" srcId="{4FEE3A49-9405-4C21-BF03-E1934A55CFA2}" destId="{FCBC5002-EF5A-4887-81BD-2EAA0344FB08}" srcOrd="1" destOrd="0" parTransId="{BE18EFE1-1D26-44E4-A02D-E1B74C2E311B}" sibTransId="{4B757486-15B1-4222-BA1F-ECF65B1C69BE}"/>
    <dgm:cxn modelId="{6EAE6FA8-D3C7-4884-BBD8-5434F9FB29B3}" srcId="{90D9EDAE-224C-4D39-8D0A-25F3A5632FEA}" destId="{11122005-75DA-429A-9F4E-C34CA20D0D32}" srcOrd="0" destOrd="0" parTransId="{CA49DA82-1135-458F-A0AB-13DD31847DEE}" sibTransId="{D55B7E13-576A-40F0-B464-BC8E9DFB8444}"/>
    <dgm:cxn modelId="{1C6F7CBC-0E64-4328-A018-A1CF6FDBA3F5}" type="presOf" srcId="{3C759D2B-B1F4-46BE-B87E-260C88CA1398}" destId="{701D731B-543D-420B-ADBE-0FF445491D24}" srcOrd="0" destOrd="0" presId="urn:microsoft.com/office/officeart/2005/8/layout/chevron2"/>
    <dgm:cxn modelId="{03BDA7F6-372A-4FCE-88D1-4972A776DEF7}" srcId="{36D1D8D5-C15E-4256-A9BC-40C5402ABEE2}" destId="{CC28FE84-7DE1-4C4A-9015-95B64DC70930}" srcOrd="0" destOrd="0" parTransId="{971985D6-D6BD-457A-8015-6077507789A3}" sibTransId="{38B86368-A2FE-4C3E-A0F5-934AC9B6A00B}"/>
    <dgm:cxn modelId="{ECB13A40-B4D6-426F-9D1A-3D660627B8C3}" type="presParOf" srcId="{773C7413-EF92-47A9-96F0-D2A366828898}" destId="{953F29A6-1E8D-417E-8348-1C3D8A9C2D56}" srcOrd="0" destOrd="0" presId="urn:microsoft.com/office/officeart/2005/8/layout/chevron2"/>
    <dgm:cxn modelId="{6720C170-B05C-4894-BB01-DF1698E2EAA0}" type="presParOf" srcId="{953F29A6-1E8D-417E-8348-1C3D8A9C2D56}" destId="{B7D3991C-F0D5-49E0-8E3B-46AF63B93CC4}" srcOrd="0" destOrd="0" presId="urn:microsoft.com/office/officeart/2005/8/layout/chevron2"/>
    <dgm:cxn modelId="{F377EAF3-B745-4463-B9C0-2C390CD65F13}" type="presParOf" srcId="{953F29A6-1E8D-417E-8348-1C3D8A9C2D56}" destId="{E9E74390-A3FB-4D7B-8F48-21D4FED33DBE}" srcOrd="1" destOrd="0" presId="urn:microsoft.com/office/officeart/2005/8/layout/chevron2"/>
    <dgm:cxn modelId="{3B6486D4-085F-441C-9D0B-4DF00D599F00}" type="presParOf" srcId="{773C7413-EF92-47A9-96F0-D2A366828898}" destId="{81614DA7-392F-4C91-B8EE-77C60D7908D9}" srcOrd="1" destOrd="0" presId="urn:microsoft.com/office/officeart/2005/8/layout/chevron2"/>
    <dgm:cxn modelId="{9605CA7F-7D4E-43F7-A902-0CE867B1885B}" type="presParOf" srcId="{773C7413-EF92-47A9-96F0-D2A366828898}" destId="{4C77E874-9B0F-4B7A-A882-4CC57A0E902D}" srcOrd="2" destOrd="0" presId="urn:microsoft.com/office/officeart/2005/8/layout/chevron2"/>
    <dgm:cxn modelId="{D64D565A-2B2C-494D-882F-904DA46E4D8F}" type="presParOf" srcId="{4C77E874-9B0F-4B7A-A882-4CC57A0E902D}" destId="{3FD2D073-D4F0-4942-B260-3290E4A085B2}" srcOrd="0" destOrd="0" presId="urn:microsoft.com/office/officeart/2005/8/layout/chevron2"/>
    <dgm:cxn modelId="{223B8255-A702-4A96-9DB2-49183130E82A}" type="presParOf" srcId="{4C77E874-9B0F-4B7A-A882-4CC57A0E902D}" destId="{701D731B-543D-420B-ADBE-0FF445491D24}" srcOrd="1" destOrd="0" presId="urn:microsoft.com/office/officeart/2005/8/layout/chevron2"/>
    <dgm:cxn modelId="{55F2E87C-13A8-42D9-8A3F-5ED90A26C52A}" type="presParOf" srcId="{773C7413-EF92-47A9-96F0-D2A366828898}" destId="{DCBAB81D-8EAC-4554-9DD0-AC7881C809EF}" srcOrd="3" destOrd="0" presId="urn:microsoft.com/office/officeart/2005/8/layout/chevron2"/>
    <dgm:cxn modelId="{8B63E400-0B2B-4310-83B2-7C36DEAA8B31}" type="presParOf" srcId="{773C7413-EF92-47A9-96F0-D2A366828898}" destId="{8F376CFA-875E-44EE-8173-9A7E517F4646}" srcOrd="4" destOrd="0" presId="urn:microsoft.com/office/officeart/2005/8/layout/chevron2"/>
    <dgm:cxn modelId="{08A3E15B-98DE-4000-BBA5-5AFE87C394F3}" type="presParOf" srcId="{8F376CFA-875E-44EE-8173-9A7E517F4646}" destId="{0BD6AE36-0D2D-4DA8-9D75-31B864053D50}" srcOrd="0" destOrd="0" presId="urn:microsoft.com/office/officeart/2005/8/layout/chevron2"/>
    <dgm:cxn modelId="{0A4858D9-D52F-42BA-A196-18ECFEA63CE6}" type="presParOf" srcId="{8F376CFA-875E-44EE-8173-9A7E517F4646}" destId="{737CC4D1-934D-491D-AE37-B42B27DCC1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413BD-01C2-4979-B956-8246AADA4D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4B2E23-48C4-40B7-9FDC-8ABF414A9DFA}">
      <dgm:prSet phldrT="[Text]"/>
      <dgm:spPr/>
      <dgm:t>
        <a:bodyPr/>
        <a:lstStyle/>
        <a:p>
          <a:r>
            <a:rPr lang="en-US" dirty="0"/>
            <a:t>160 consenting users </a:t>
          </a:r>
        </a:p>
      </dgm:t>
    </dgm:pt>
    <dgm:pt modelId="{DE14B2FC-A999-4471-B7BC-5A3DB4984299}" type="parTrans" cxnId="{B67125D9-F2F3-4E5F-89F4-A8C9E04F7771}">
      <dgm:prSet/>
      <dgm:spPr/>
      <dgm:t>
        <a:bodyPr/>
        <a:lstStyle/>
        <a:p>
          <a:endParaRPr lang="en-US"/>
        </a:p>
      </dgm:t>
    </dgm:pt>
    <dgm:pt modelId="{CFC2BFBE-DF4B-4444-8350-C58E6D78A9C2}" type="sibTrans" cxnId="{B67125D9-F2F3-4E5F-89F4-A8C9E04F7771}">
      <dgm:prSet/>
      <dgm:spPr/>
      <dgm:t>
        <a:bodyPr/>
        <a:lstStyle/>
        <a:p>
          <a:endParaRPr lang="en-US"/>
        </a:p>
      </dgm:t>
    </dgm:pt>
    <dgm:pt modelId="{2E60900B-43F5-4CC7-98E4-E642B03826E8}">
      <dgm:prSet phldrT="[Text]"/>
      <dgm:spPr/>
      <dgm:t>
        <a:bodyPr/>
        <a:lstStyle/>
        <a:p>
          <a:r>
            <a:rPr lang="en-US" dirty="0"/>
            <a:t>N = 80; intervention </a:t>
          </a:r>
        </a:p>
      </dgm:t>
    </dgm:pt>
    <dgm:pt modelId="{B4C592B3-EF44-440F-B439-6D466EB04851}" type="parTrans" cxnId="{A0F1C03F-793A-4AC5-B155-5C254E843250}">
      <dgm:prSet/>
      <dgm:spPr/>
      <dgm:t>
        <a:bodyPr/>
        <a:lstStyle/>
        <a:p>
          <a:endParaRPr lang="en-US"/>
        </a:p>
      </dgm:t>
    </dgm:pt>
    <dgm:pt modelId="{DDD605C8-EEC9-4401-B867-7FF1D3413B6C}" type="sibTrans" cxnId="{A0F1C03F-793A-4AC5-B155-5C254E843250}">
      <dgm:prSet/>
      <dgm:spPr/>
      <dgm:t>
        <a:bodyPr/>
        <a:lstStyle/>
        <a:p>
          <a:endParaRPr lang="en-US"/>
        </a:p>
      </dgm:t>
    </dgm:pt>
    <dgm:pt modelId="{B8417A08-6126-4EB2-927E-99E1CC29CB9D}">
      <dgm:prSet phldrT="[Text]"/>
      <dgm:spPr/>
      <dgm:t>
        <a:bodyPr/>
        <a:lstStyle/>
        <a:p>
          <a:r>
            <a:rPr lang="en-US" dirty="0"/>
            <a:t>N = 80; wait list </a:t>
          </a:r>
        </a:p>
      </dgm:t>
    </dgm:pt>
    <dgm:pt modelId="{C7BD8D11-7A62-4FA0-93BB-6A728D04D7AB}" type="parTrans" cxnId="{FA42FC54-12D0-45A4-9A74-E7DA1EC9F1B5}">
      <dgm:prSet/>
      <dgm:spPr/>
      <dgm:t>
        <a:bodyPr/>
        <a:lstStyle/>
        <a:p>
          <a:endParaRPr lang="en-US"/>
        </a:p>
      </dgm:t>
    </dgm:pt>
    <dgm:pt modelId="{BD562B17-46E8-4F53-A177-CBFD96451FA7}" type="sibTrans" cxnId="{FA42FC54-12D0-45A4-9A74-E7DA1EC9F1B5}">
      <dgm:prSet/>
      <dgm:spPr/>
      <dgm:t>
        <a:bodyPr/>
        <a:lstStyle/>
        <a:p>
          <a:endParaRPr lang="en-US"/>
        </a:p>
      </dgm:t>
    </dgm:pt>
    <dgm:pt modelId="{4A0BA435-7634-43EB-BC62-AFE13710C83B}" type="pres">
      <dgm:prSet presAssocID="{773413BD-01C2-4979-B956-8246AADA4D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3E5298-EC34-4136-ABC8-24E732B929BA}" type="pres">
      <dgm:prSet presAssocID="{ED4B2E23-48C4-40B7-9FDC-8ABF414A9DFA}" presName="hierRoot1" presStyleCnt="0">
        <dgm:presLayoutVars>
          <dgm:hierBranch val="init"/>
        </dgm:presLayoutVars>
      </dgm:prSet>
      <dgm:spPr/>
    </dgm:pt>
    <dgm:pt modelId="{C504A6E4-1F35-4841-9550-DBE1316F6639}" type="pres">
      <dgm:prSet presAssocID="{ED4B2E23-48C4-40B7-9FDC-8ABF414A9DFA}" presName="rootComposite1" presStyleCnt="0"/>
      <dgm:spPr/>
    </dgm:pt>
    <dgm:pt modelId="{B91221DC-5B28-4AFA-BD4C-03DAEF7A9052}" type="pres">
      <dgm:prSet presAssocID="{ED4B2E23-48C4-40B7-9FDC-8ABF414A9DFA}" presName="rootText1" presStyleLbl="node0" presStyleIdx="0" presStyleCnt="1" custLinFactNeighborY="-2">
        <dgm:presLayoutVars>
          <dgm:chPref val="3"/>
        </dgm:presLayoutVars>
      </dgm:prSet>
      <dgm:spPr/>
    </dgm:pt>
    <dgm:pt modelId="{A2620301-A471-457D-B76F-0A70A2561300}" type="pres">
      <dgm:prSet presAssocID="{ED4B2E23-48C4-40B7-9FDC-8ABF414A9DFA}" presName="rootConnector1" presStyleLbl="node1" presStyleIdx="0" presStyleCnt="0"/>
      <dgm:spPr/>
    </dgm:pt>
    <dgm:pt modelId="{1692E889-FA75-44E3-A4CE-F57497FD24D9}" type="pres">
      <dgm:prSet presAssocID="{ED4B2E23-48C4-40B7-9FDC-8ABF414A9DFA}" presName="hierChild2" presStyleCnt="0"/>
      <dgm:spPr/>
    </dgm:pt>
    <dgm:pt modelId="{2C040195-74FE-4EA5-95CB-5C9084024072}" type="pres">
      <dgm:prSet presAssocID="{B4C592B3-EF44-440F-B439-6D466EB04851}" presName="Name37" presStyleLbl="parChTrans1D2" presStyleIdx="0" presStyleCnt="2"/>
      <dgm:spPr/>
    </dgm:pt>
    <dgm:pt modelId="{95094CFD-0DF8-4E2F-A11F-3A4196D5EFCC}" type="pres">
      <dgm:prSet presAssocID="{2E60900B-43F5-4CC7-98E4-E642B03826E8}" presName="hierRoot2" presStyleCnt="0">
        <dgm:presLayoutVars>
          <dgm:hierBranch val="init"/>
        </dgm:presLayoutVars>
      </dgm:prSet>
      <dgm:spPr/>
    </dgm:pt>
    <dgm:pt modelId="{A4F0EFA2-C955-4E93-9BD3-584F6108280D}" type="pres">
      <dgm:prSet presAssocID="{2E60900B-43F5-4CC7-98E4-E642B03826E8}" presName="rootComposite" presStyleCnt="0"/>
      <dgm:spPr/>
    </dgm:pt>
    <dgm:pt modelId="{E09069E2-2BEC-492D-9051-5CA37EF9F4DB}" type="pres">
      <dgm:prSet presAssocID="{2E60900B-43F5-4CC7-98E4-E642B03826E8}" presName="rootText" presStyleLbl="node2" presStyleIdx="0" presStyleCnt="2">
        <dgm:presLayoutVars>
          <dgm:chPref val="3"/>
        </dgm:presLayoutVars>
      </dgm:prSet>
      <dgm:spPr/>
    </dgm:pt>
    <dgm:pt modelId="{9E9F3137-54E8-49F4-B402-8BE04455B845}" type="pres">
      <dgm:prSet presAssocID="{2E60900B-43F5-4CC7-98E4-E642B03826E8}" presName="rootConnector" presStyleLbl="node2" presStyleIdx="0" presStyleCnt="2"/>
      <dgm:spPr/>
    </dgm:pt>
    <dgm:pt modelId="{415EC825-7FD1-4572-95A3-F914AA5E9BAB}" type="pres">
      <dgm:prSet presAssocID="{2E60900B-43F5-4CC7-98E4-E642B03826E8}" presName="hierChild4" presStyleCnt="0"/>
      <dgm:spPr/>
    </dgm:pt>
    <dgm:pt modelId="{52BD6739-14C8-4C80-BA5C-F4B2C697C7D4}" type="pres">
      <dgm:prSet presAssocID="{2E60900B-43F5-4CC7-98E4-E642B03826E8}" presName="hierChild5" presStyleCnt="0"/>
      <dgm:spPr/>
    </dgm:pt>
    <dgm:pt modelId="{70EC8A98-0AB0-4442-8597-E5B992AAFC3F}" type="pres">
      <dgm:prSet presAssocID="{C7BD8D11-7A62-4FA0-93BB-6A728D04D7AB}" presName="Name37" presStyleLbl="parChTrans1D2" presStyleIdx="1" presStyleCnt="2"/>
      <dgm:spPr/>
    </dgm:pt>
    <dgm:pt modelId="{31B8993A-3D0C-4A79-97FD-61B7799308C6}" type="pres">
      <dgm:prSet presAssocID="{B8417A08-6126-4EB2-927E-99E1CC29CB9D}" presName="hierRoot2" presStyleCnt="0">
        <dgm:presLayoutVars>
          <dgm:hierBranch val="init"/>
        </dgm:presLayoutVars>
      </dgm:prSet>
      <dgm:spPr/>
    </dgm:pt>
    <dgm:pt modelId="{A1D0F210-5873-4D9C-A5F5-2D99AC92C3A4}" type="pres">
      <dgm:prSet presAssocID="{B8417A08-6126-4EB2-927E-99E1CC29CB9D}" presName="rootComposite" presStyleCnt="0"/>
      <dgm:spPr/>
    </dgm:pt>
    <dgm:pt modelId="{64B18C37-6277-48C9-B150-418536B912ED}" type="pres">
      <dgm:prSet presAssocID="{B8417A08-6126-4EB2-927E-99E1CC29CB9D}" presName="rootText" presStyleLbl="node2" presStyleIdx="1" presStyleCnt="2">
        <dgm:presLayoutVars>
          <dgm:chPref val="3"/>
        </dgm:presLayoutVars>
      </dgm:prSet>
      <dgm:spPr/>
    </dgm:pt>
    <dgm:pt modelId="{89696D39-A859-4D19-B34D-F65D8AB89907}" type="pres">
      <dgm:prSet presAssocID="{B8417A08-6126-4EB2-927E-99E1CC29CB9D}" presName="rootConnector" presStyleLbl="node2" presStyleIdx="1" presStyleCnt="2"/>
      <dgm:spPr/>
    </dgm:pt>
    <dgm:pt modelId="{8CEE5F01-7F5C-41DE-B4B7-A766332E2906}" type="pres">
      <dgm:prSet presAssocID="{B8417A08-6126-4EB2-927E-99E1CC29CB9D}" presName="hierChild4" presStyleCnt="0"/>
      <dgm:spPr/>
    </dgm:pt>
    <dgm:pt modelId="{A1CD253B-5359-48B5-9ECD-03C5003B812D}" type="pres">
      <dgm:prSet presAssocID="{B8417A08-6126-4EB2-927E-99E1CC29CB9D}" presName="hierChild5" presStyleCnt="0"/>
      <dgm:spPr/>
    </dgm:pt>
    <dgm:pt modelId="{9B3C6308-1C48-417B-8887-BCF9C2197AEF}" type="pres">
      <dgm:prSet presAssocID="{ED4B2E23-48C4-40B7-9FDC-8ABF414A9DFA}" presName="hierChild3" presStyleCnt="0"/>
      <dgm:spPr/>
    </dgm:pt>
  </dgm:ptLst>
  <dgm:cxnLst>
    <dgm:cxn modelId="{382C5A04-C9E5-41CE-9AB7-FEC5D972D711}" type="presOf" srcId="{2E60900B-43F5-4CC7-98E4-E642B03826E8}" destId="{E09069E2-2BEC-492D-9051-5CA37EF9F4DB}" srcOrd="0" destOrd="0" presId="urn:microsoft.com/office/officeart/2005/8/layout/orgChart1"/>
    <dgm:cxn modelId="{990FAA16-494D-4240-899E-6105EB2F1B09}" type="presOf" srcId="{2E60900B-43F5-4CC7-98E4-E642B03826E8}" destId="{9E9F3137-54E8-49F4-B402-8BE04455B845}" srcOrd="1" destOrd="0" presId="urn:microsoft.com/office/officeart/2005/8/layout/orgChart1"/>
    <dgm:cxn modelId="{8CEF6A1C-0133-4B9D-958D-81992ABB6470}" type="presOf" srcId="{B8417A08-6126-4EB2-927E-99E1CC29CB9D}" destId="{89696D39-A859-4D19-B34D-F65D8AB89907}" srcOrd="1" destOrd="0" presId="urn:microsoft.com/office/officeart/2005/8/layout/orgChart1"/>
    <dgm:cxn modelId="{D1906620-64F2-4983-AE94-BCD770CCA35C}" type="presOf" srcId="{C7BD8D11-7A62-4FA0-93BB-6A728D04D7AB}" destId="{70EC8A98-0AB0-4442-8597-E5B992AAFC3F}" srcOrd="0" destOrd="0" presId="urn:microsoft.com/office/officeart/2005/8/layout/orgChart1"/>
    <dgm:cxn modelId="{09C08429-6869-4CAF-827C-1BA85C6BCE1C}" type="presOf" srcId="{B4C592B3-EF44-440F-B439-6D466EB04851}" destId="{2C040195-74FE-4EA5-95CB-5C9084024072}" srcOrd="0" destOrd="0" presId="urn:microsoft.com/office/officeart/2005/8/layout/orgChart1"/>
    <dgm:cxn modelId="{A0F1C03F-793A-4AC5-B155-5C254E843250}" srcId="{ED4B2E23-48C4-40B7-9FDC-8ABF414A9DFA}" destId="{2E60900B-43F5-4CC7-98E4-E642B03826E8}" srcOrd="0" destOrd="0" parTransId="{B4C592B3-EF44-440F-B439-6D466EB04851}" sibTransId="{DDD605C8-EEC9-4401-B867-7FF1D3413B6C}"/>
    <dgm:cxn modelId="{C2E58050-419F-400F-9B5A-F987BEC12B9A}" type="presOf" srcId="{B8417A08-6126-4EB2-927E-99E1CC29CB9D}" destId="{64B18C37-6277-48C9-B150-418536B912ED}" srcOrd="0" destOrd="0" presId="urn:microsoft.com/office/officeart/2005/8/layout/orgChart1"/>
    <dgm:cxn modelId="{FA42FC54-12D0-45A4-9A74-E7DA1EC9F1B5}" srcId="{ED4B2E23-48C4-40B7-9FDC-8ABF414A9DFA}" destId="{B8417A08-6126-4EB2-927E-99E1CC29CB9D}" srcOrd="1" destOrd="0" parTransId="{C7BD8D11-7A62-4FA0-93BB-6A728D04D7AB}" sibTransId="{BD562B17-46E8-4F53-A177-CBFD96451FA7}"/>
    <dgm:cxn modelId="{493036A4-8720-47C8-9A4E-87A4FB398CB1}" type="presOf" srcId="{ED4B2E23-48C4-40B7-9FDC-8ABF414A9DFA}" destId="{B91221DC-5B28-4AFA-BD4C-03DAEF7A9052}" srcOrd="0" destOrd="0" presId="urn:microsoft.com/office/officeart/2005/8/layout/orgChart1"/>
    <dgm:cxn modelId="{A46870BB-02DF-4999-83C9-BE5EB71D5D95}" type="presOf" srcId="{773413BD-01C2-4979-B956-8246AADA4D3F}" destId="{4A0BA435-7634-43EB-BC62-AFE13710C83B}" srcOrd="0" destOrd="0" presId="urn:microsoft.com/office/officeart/2005/8/layout/orgChart1"/>
    <dgm:cxn modelId="{B67125D9-F2F3-4E5F-89F4-A8C9E04F7771}" srcId="{773413BD-01C2-4979-B956-8246AADA4D3F}" destId="{ED4B2E23-48C4-40B7-9FDC-8ABF414A9DFA}" srcOrd="0" destOrd="0" parTransId="{DE14B2FC-A999-4471-B7BC-5A3DB4984299}" sibTransId="{CFC2BFBE-DF4B-4444-8350-C58E6D78A9C2}"/>
    <dgm:cxn modelId="{DD388FF7-4EFA-49EE-877F-813A6E594E10}" type="presOf" srcId="{ED4B2E23-48C4-40B7-9FDC-8ABF414A9DFA}" destId="{A2620301-A471-457D-B76F-0A70A2561300}" srcOrd="1" destOrd="0" presId="urn:microsoft.com/office/officeart/2005/8/layout/orgChart1"/>
    <dgm:cxn modelId="{959E55B3-32A7-49AB-B282-9A8C5F1D530F}" type="presParOf" srcId="{4A0BA435-7634-43EB-BC62-AFE13710C83B}" destId="{273E5298-EC34-4136-ABC8-24E732B929BA}" srcOrd="0" destOrd="0" presId="urn:microsoft.com/office/officeart/2005/8/layout/orgChart1"/>
    <dgm:cxn modelId="{6C36E3AA-A6FC-4B15-8861-CAE8EF451F50}" type="presParOf" srcId="{273E5298-EC34-4136-ABC8-24E732B929BA}" destId="{C504A6E4-1F35-4841-9550-DBE1316F6639}" srcOrd="0" destOrd="0" presId="urn:microsoft.com/office/officeart/2005/8/layout/orgChart1"/>
    <dgm:cxn modelId="{4F9E1603-7064-4227-AF38-606DC0EC9116}" type="presParOf" srcId="{C504A6E4-1F35-4841-9550-DBE1316F6639}" destId="{B91221DC-5B28-4AFA-BD4C-03DAEF7A9052}" srcOrd="0" destOrd="0" presId="urn:microsoft.com/office/officeart/2005/8/layout/orgChart1"/>
    <dgm:cxn modelId="{FCD30EC7-965F-464B-BBDB-2B617633172D}" type="presParOf" srcId="{C504A6E4-1F35-4841-9550-DBE1316F6639}" destId="{A2620301-A471-457D-B76F-0A70A2561300}" srcOrd="1" destOrd="0" presId="urn:microsoft.com/office/officeart/2005/8/layout/orgChart1"/>
    <dgm:cxn modelId="{5A874C1A-EBE2-4209-B406-6F01FD4D2ACD}" type="presParOf" srcId="{273E5298-EC34-4136-ABC8-24E732B929BA}" destId="{1692E889-FA75-44E3-A4CE-F57497FD24D9}" srcOrd="1" destOrd="0" presId="urn:microsoft.com/office/officeart/2005/8/layout/orgChart1"/>
    <dgm:cxn modelId="{E088B36D-F3C2-433E-8FCE-B69642277556}" type="presParOf" srcId="{1692E889-FA75-44E3-A4CE-F57497FD24D9}" destId="{2C040195-74FE-4EA5-95CB-5C9084024072}" srcOrd="0" destOrd="0" presId="urn:microsoft.com/office/officeart/2005/8/layout/orgChart1"/>
    <dgm:cxn modelId="{54E0982C-816C-472C-938A-E9EC05A0D3EE}" type="presParOf" srcId="{1692E889-FA75-44E3-A4CE-F57497FD24D9}" destId="{95094CFD-0DF8-4E2F-A11F-3A4196D5EFCC}" srcOrd="1" destOrd="0" presId="urn:microsoft.com/office/officeart/2005/8/layout/orgChart1"/>
    <dgm:cxn modelId="{6C65BD40-ED48-4DBB-AA85-016C3547CACF}" type="presParOf" srcId="{95094CFD-0DF8-4E2F-A11F-3A4196D5EFCC}" destId="{A4F0EFA2-C955-4E93-9BD3-584F6108280D}" srcOrd="0" destOrd="0" presId="urn:microsoft.com/office/officeart/2005/8/layout/orgChart1"/>
    <dgm:cxn modelId="{E5D5008A-76E7-4729-9165-0B4C8C2F2AEE}" type="presParOf" srcId="{A4F0EFA2-C955-4E93-9BD3-584F6108280D}" destId="{E09069E2-2BEC-492D-9051-5CA37EF9F4DB}" srcOrd="0" destOrd="0" presId="urn:microsoft.com/office/officeart/2005/8/layout/orgChart1"/>
    <dgm:cxn modelId="{F31833DF-8757-414D-B938-D9AA74CDE5B1}" type="presParOf" srcId="{A4F0EFA2-C955-4E93-9BD3-584F6108280D}" destId="{9E9F3137-54E8-49F4-B402-8BE04455B845}" srcOrd="1" destOrd="0" presId="urn:microsoft.com/office/officeart/2005/8/layout/orgChart1"/>
    <dgm:cxn modelId="{B2CD645B-571D-4E7C-BD5B-C7FBC9C6DFFA}" type="presParOf" srcId="{95094CFD-0DF8-4E2F-A11F-3A4196D5EFCC}" destId="{415EC825-7FD1-4572-95A3-F914AA5E9BAB}" srcOrd="1" destOrd="0" presId="urn:microsoft.com/office/officeart/2005/8/layout/orgChart1"/>
    <dgm:cxn modelId="{7A6D18AB-19C2-46F5-A32E-D7BA164D1675}" type="presParOf" srcId="{95094CFD-0DF8-4E2F-A11F-3A4196D5EFCC}" destId="{52BD6739-14C8-4C80-BA5C-F4B2C697C7D4}" srcOrd="2" destOrd="0" presId="urn:microsoft.com/office/officeart/2005/8/layout/orgChart1"/>
    <dgm:cxn modelId="{B0F0D345-F520-4A27-A4D8-6D94132A7517}" type="presParOf" srcId="{1692E889-FA75-44E3-A4CE-F57497FD24D9}" destId="{70EC8A98-0AB0-4442-8597-E5B992AAFC3F}" srcOrd="2" destOrd="0" presId="urn:microsoft.com/office/officeart/2005/8/layout/orgChart1"/>
    <dgm:cxn modelId="{3E701F30-663F-44AF-85B8-ECA9F6E5051F}" type="presParOf" srcId="{1692E889-FA75-44E3-A4CE-F57497FD24D9}" destId="{31B8993A-3D0C-4A79-97FD-61B7799308C6}" srcOrd="3" destOrd="0" presId="urn:microsoft.com/office/officeart/2005/8/layout/orgChart1"/>
    <dgm:cxn modelId="{998CF912-69B1-4B66-B817-CFC9A800B595}" type="presParOf" srcId="{31B8993A-3D0C-4A79-97FD-61B7799308C6}" destId="{A1D0F210-5873-4D9C-A5F5-2D99AC92C3A4}" srcOrd="0" destOrd="0" presId="urn:microsoft.com/office/officeart/2005/8/layout/orgChart1"/>
    <dgm:cxn modelId="{6A80D563-8DB0-43B5-9C4D-8C14580271FC}" type="presParOf" srcId="{A1D0F210-5873-4D9C-A5F5-2D99AC92C3A4}" destId="{64B18C37-6277-48C9-B150-418536B912ED}" srcOrd="0" destOrd="0" presId="urn:microsoft.com/office/officeart/2005/8/layout/orgChart1"/>
    <dgm:cxn modelId="{BDA9B2E2-1F65-4E6B-A0D6-86A81516492E}" type="presParOf" srcId="{A1D0F210-5873-4D9C-A5F5-2D99AC92C3A4}" destId="{89696D39-A859-4D19-B34D-F65D8AB89907}" srcOrd="1" destOrd="0" presId="urn:microsoft.com/office/officeart/2005/8/layout/orgChart1"/>
    <dgm:cxn modelId="{1276FD31-04C8-4E39-B068-A698285D1BC3}" type="presParOf" srcId="{31B8993A-3D0C-4A79-97FD-61B7799308C6}" destId="{8CEE5F01-7F5C-41DE-B4B7-A766332E2906}" srcOrd="1" destOrd="0" presId="urn:microsoft.com/office/officeart/2005/8/layout/orgChart1"/>
    <dgm:cxn modelId="{279B58DE-1EF4-4E33-93D6-3995386C386A}" type="presParOf" srcId="{31B8993A-3D0C-4A79-97FD-61B7799308C6}" destId="{A1CD253B-5359-48B5-9ECD-03C5003B812D}" srcOrd="2" destOrd="0" presId="urn:microsoft.com/office/officeart/2005/8/layout/orgChart1"/>
    <dgm:cxn modelId="{9EAAF942-91F1-43C4-9819-452A59217036}" type="presParOf" srcId="{273E5298-EC34-4136-ABC8-24E732B929BA}" destId="{9B3C6308-1C48-417B-8887-BCF9C2197A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3413BD-01C2-4979-B956-8246AADA4D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0900B-43F5-4CC7-98E4-E642B03826E8}">
      <dgm:prSet phldrT="[Text]"/>
      <dgm:spPr/>
      <dgm:t>
        <a:bodyPr/>
        <a:lstStyle/>
        <a:p>
          <a:r>
            <a:rPr lang="en-US" dirty="0"/>
            <a:t>8</a:t>
          </a:r>
          <a:r>
            <a:rPr lang="en-US" baseline="0" dirty="0"/>
            <a:t> – 10 w intervention + post-assessment  </a:t>
          </a:r>
          <a:endParaRPr lang="en-US" dirty="0"/>
        </a:p>
      </dgm:t>
    </dgm:pt>
    <dgm:pt modelId="{B4C592B3-EF44-440F-B439-6D466EB04851}" type="parTrans" cxnId="{A0F1C03F-793A-4AC5-B155-5C254E843250}">
      <dgm:prSet/>
      <dgm:spPr/>
      <dgm:t>
        <a:bodyPr/>
        <a:lstStyle/>
        <a:p>
          <a:endParaRPr lang="en-US"/>
        </a:p>
      </dgm:t>
    </dgm:pt>
    <dgm:pt modelId="{DDD605C8-EEC9-4401-B867-7FF1D3413B6C}" type="sibTrans" cxnId="{A0F1C03F-793A-4AC5-B155-5C254E843250}">
      <dgm:prSet/>
      <dgm:spPr/>
      <dgm:t>
        <a:bodyPr/>
        <a:lstStyle/>
        <a:p>
          <a:endParaRPr lang="en-US"/>
        </a:p>
      </dgm:t>
    </dgm:pt>
    <dgm:pt modelId="{B8417A08-6126-4EB2-927E-99E1CC29CB9D}">
      <dgm:prSet phldrT="[Text]"/>
      <dgm:spPr/>
      <dgm:t>
        <a:bodyPr/>
        <a:lstStyle/>
        <a:p>
          <a:r>
            <a:rPr lang="en-US" dirty="0"/>
            <a:t>18 weeks Follow up</a:t>
          </a:r>
        </a:p>
      </dgm:t>
    </dgm:pt>
    <dgm:pt modelId="{C7BD8D11-7A62-4FA0-93BB-6A728D04D7AB}" type="parTrans" cxnId="{FA42FC54-12D0-45A4-9A74-E7DA1EC9F1B5}">
      <dgm:prSet/>
      <dgm:spPr/>
      <dgm:t>
        <a:bodyPr/>
        <a:lstStyle/>
        <a:p>
          <a:endParaRPr lang="en-US"/>
        </a:p>
      </dgm:t>
    </dgm:pt>
    <dgm:pt modelId="{BD562B17-46E8-4F53-A177-CBFD96451FA7}" type="sibTrans" cxnId="{FA42FC54-12D0-45A4-9A74-E7DA1EC9F1B5}">
      <dgm:prSet/>
      <dgm:spPr/>
      <dgm:t>
        <a:bodyPr/>
        <a:lstStyle/>
        <a:p>
          <a:endParaRPr lang="en-US"/>
        </a:p>
      </dgm:t>
    </dgm:pt>
    <dgm:pt modelId="{4A0BA435-7634-43EB-BC62-AFE13710C83B}" type="pres">
      <dgm:prSet presAssocID="{773413BD-01C2-4979-B956-8246AADA4D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1C582E-F4A4-42B3-A8EF-71568ADF1980}" type="pres">
      <dgm:prSet presAssocID="{2E60900B-43F5-4CC7-98E4-E642B03826E8}" presName="hierRoot1" presStyleCnt="0">
        <dgm:presLayoutVars>
          <dgm:hierBranch val="init"/>
        </dgm:presLayoutVars>
      </dgm:prSet>
      <dgm:spPr/>
    </dgm:pt>
    <dgm:pt modelId="{78A8A117-DD34-4B9E-BDED-6349753B272B}" type="pres">
      <dgm:prSet presAssocID="{2E60900B-43F5-4CC7-98E4-E642B03826E8}" presName="rootComposite1" presStyleCnt="0"/>
      <dgm:spPr/>
    </dgm:pt>
    <dgm:pt modelId="{0271DBD8-D4F6-495A-A45D-91478A1F7DE0}" type="pres">
      <dgm:prSet presAssocID="{2E60900B-43F5-4CC7-98E4-E642B03826E8}" presName="rootText1" presStyleLbl="node0" presStyleIdx="0" presStyleCnt="1">
        <dgm:presLayoutVars>
          <dgm:chPref val="3"/>
        </dgm:presLayoutVars>
      </dgm:prSet>
      <dgm:spPr/>
    </dgm:pt>
    <dgm:pt modelId="{1EA00BEF-3753-4BCA-9D3B-989E1E4F06D3}" type="pres">
      <dgm:prSet presAssocID="{2E60900B-43F5-4CC7-98E4-E642B03826E8}" presName="rootConnector1" presStyleLbl="node1" presStyleIdx="0" presStyleCnt="0"/>
      <dgm:spPr/>
    </dgm:pt>
    <dgm:pt modelId="{474C3D48-C0CC-406B-98EF-F558E6F2791B}" type="pres">
      <dgm:prSet presAssocID="{2E60900B-43F5-4CC7-98E4-E642B03826E8}" presName="hierChild2" presStyleCnt="0"/>
      <dgm:spPr/>
    </dgm:pt>
    <dgm:pt modelId="{70EC8A98-0AB0-4442-8597-E5B992AAFC3F}" type="pres">
      <dgm:prSet presAssocID="{C7BD8D11-7A62-4FA0-93BB-6A728D04D7AB}" presName="Name37" presStyleLbl="parChTrans1D2" presStyleIdx="0" presStyleCnt="1"/>
      <dgm:spPr/>
    </dgm:pt>
    <dgm:pt modelId="{31B8993A-3D0C-4A79-97FD-61B7799308C6}" type="pres">
      <dgm:prSet presAssocID="{B8417A08-6126-4EB2-927E-99E1CC29CB9D}" presName="hierRoot2" presStyleCnt="0">
        <dgm:presLayoutVars>
          <dgm:hierBranch val="init"/>
        </dgm:presLayoutVars>
      </dgm:prSet>
      <dgm:spPr/>
    </dgm:pt>
    <dgm:pt modelId="{A1D0F210-5873-4D9C-A5F5-2D99AC92C3A4}" type="pres">
      <dgm:prSet presAssocID="{B8417A08-6126-4EB2-927E-99E1CC29CB9D}" presName="rootComposite" presStyleCnt="0"/>
      <dgm:spPr/>
    </dgm:pt>
    <dgm:pt modelId="{64B18C37-6277-48C9-B150-418536B912ED}" type="pres">
      <dgm:prSet presAssocID="{B8417A08-6126-4EB2-927E-99E1CC29CB9D}" presName="rootText" presStyleLbl="node2" presStyleIdx="0" presStyleCnt="1">
        <dgm:presLayoutVars>
          <dgm:chPref val="3"/>
        </dgm:presLayoutVars>
      </dgm:prSet>
      <dgm:spPr/>
    </dgm:pt>
    <dgm:pt modelId="{89696D39-A859-4D19-B34D-F65D8AB89907}" type="pres">
      <dgm:prSet presAssocID="{B8417A08-6126-4EB2-927E-99E1CC29CB9D}" presName="rootConnector" presStyleLbl="node2" presStyleIdx="0" presStyleCnt="1"/>
      <dgm:spPr/>
    </dgm:pt>
    <dgm:pt modelId="{8CEE5F01-7F5C-41DE-B4B7-A766332E2906}" type="pres">
      <dgm:prSet presAssocID="{B8417A08-6126-4EB2-927E-99E1CC29CB9D}" presName="hierChild4" presStyleCnt="0"/>
      <dgm:spPr/>
    </dgm:pt>
    <dgm:pt modelId="{A1CD253B-5359-48B5-9ECD-03C5003B812D}" type="pres">
      <dgm:prSet presAssocID="{B8417A08-6126-4EB2-927E-99E1CC29CB9D}" presName="hierChild5" presStyleCnt="0"/>
      <dgm:spPr/>
    </dgm:pt>
    <dgm:pt modelId="{945105E4-2BC7-415F-B3FC-874527801FAC}" type="pres">
      <dgm:prSet presAssocID="{2E60900B-43F5-4CC7-98E4-E642B03826E8}" presName="hierChild3" presStyleCnt="0"/>
      <dgm:spPr/>
    </dgm:pt>
  </dgm:ptLst>
  <dgm:cxnLst>
    <dgm:cxn modelId="{A0F1C03F-793A-4AC5-B155-5C254E843250}" srcId="{773413BD-01C2-4979-B956-8246AADA4D3F}" destId="{2E60900B-43F5-4CC7-98E4-E642B03826E8}" srcOrd="0" destOrd="0" parTransId="{B4C592B3-EF44-440F-B439-6D466EB04851}" sibTransId="{DDD605C8-EEC9-4401-B867-7FF1D3413B6C}"/>
    <dgm:cxn modelId="{A745C840-4C7A-4F81-8F33-BEF03EFF22BA}" type="presOf" srcId="{2E60900B-43F5-4CC7-98E4-E642B03826E8}" destId="{1EA00BEF-3753-4BCA-9D3B-989E1E4F06D3}" srcOrd="1" destOrd="0" presId="urn:microsoft.com/office/officeart/2005/8/layout/orgChart1"/>
    <dgm:cxn modelId="{FA42FC54-12D0-45A4-9A74-E7DA1EC9F1B5}" srcId="{2E60900B-43F5-4CC7-98E4-E642B03826E8}" destId="{B8417A08-6126-4EB2-927E-99E1CC29CB9D}" srcOrd="0" destOrd="0" parTransId="{C7BD8D11-7A62-4FA0-93BB-6A728D04D7AB}" sibTransId="{BD562B17-46E8-4F53-A177-CBFD96451FA7}"/>
    <dgm:cxn modelId="{3F406AAB-F9AC-4E61-BB1D-9B198CEB7788}" type="presOf" srcId="{B8417A08-6126-4EB2-927E-99E1CC29CB9D}" destId="{89696D39-A859-4D19-B34D-F65D8AB89907}" srcOrd="1" destOrd="0" presId="urn:microsoft.com/office/officeart/2005/8/layout/orgChart1"/>
    <dgm:cxn modelId="{DD4384B3-5260-4E7E-8F35-04B041C701CB}" type="presOf" srcId="{C7BD8D11-7A62-4FA0-93BB-6A728D04D7AB}" destId="{70EC8A98-0AB0-4442-8597-E5B992AAFC3F}" srcOrd="0" destOrd="0" presId="urn:microsoft.com/office/officeart/2005/8/layout/orgChart1"/>
    <dgm:cxn modelId="{A46870BB-02DF-4999-83C9-BE5EB71D5D95}" type="presOf" srcId="{773413BD-01C2-4979-B956-8246AADA4D3F}" destId="{4A0BA435-7634-43EB-BC62-AFE13710C83B}" srcOrd="0" destOrd="0" presId="urn:microsoft.com/office/officeart/2005/8/layout/orgChart1"/>
    <dgm:cxn modelId="{EE76DBBC-EBC9-4856-AFF6-DE75FE9237BE}" type="presOf" srcId="{2E60900B-43F5-4CC7-98E4-E642B03826E8}" destId="{0271DBD8-D4F6-495A-A45D-91478A1F7DE0}" srcOrd="0" destOrd="0" presId="urn:microsoft.com/office/officeart/2005/8/layout/orgChart1"/>
    <dgm:cxn modelId="{62E5BFE5-6158-4EC5-A522-AFDD239E9CE7}" type="presOf" srcId="{B8417A08-6126-4EB2-927E-99E1CC29CB9D}" destId="{64B18C37-6277-48C9-B150-418536B912ED}" srcOrd="0" destOrd="0" presId="urn:microsoft.com/office/officeart/2005/8/layout/orgChart1"/>
    <dgm:cxn modelId="{B1D6D8F0-68FE-4558-98E2-E67F9B0E893A}" type="presParOf" srcId="{4A0BA435-7634-43EB-BC62-AFE13710C83B}" destId="{041C582E-F4A4-42B3-A8EF-71568ADF1980}" srcOrd="0" destOrd="0" presId="urn:microsoft.com/office/officeart/2005/8/layout/orgChart1"/>
    <dgm:cxn modelId="{5D3EC110-BD9F-432B-82F5-3C6AB9EAD8A1}" type="presParOf" srcId="{041C582E-F4A4-42B3-A8EF-71568ADF1980}" destId="{78A8A117-DD34-4B9E-BDED-6349753B272B}" srcOrd="0" destOrd="0" presId="urn:microsoft.com/office/officeart/2005/8/layout/orgChart1"/>
    <dgm:cxn modelId="{2C7511A7-A241-4F0E-9D5A-939C175306D8}" type="presParOf" srcId="{78A8A117-DD34-4B9E-BDED-6349753B272B}" destId="{0271DBD8-D4F6-495A-A45D-91478A1F7DE0}" srcOrd="0" destOrd="0" presId="urn:microsoft.com/office/officeart/2005/8/layout/orgChart1"/>
    <dgm:cxn modelId="{85F58B4A-1CA0-4CAE-A731-7F75F0C40D9B}" type="presParOf" srcId="{78A8A117-DD34-4B9E-BDED-6349753B272B}" destId="{1EA00BEF-3753-4BCA-9D3B-989E1E4F06D3}" srcOrd="1" destOrd="0" presId="urn:microsoft.com/office/officeart/2005/8/layout/orgChart1"/>
    <dgm:cxn modelId="{DFB1A534-B68D-418B-8D8C-9907F2B290DA}" type="presParOf" srcId="{041C582E-F4A4-42B3-A8EF-71568ADF1980}" destId="{474C3D48-C0CC-406B-98EF-F558E6F2791B}" srcOrd="1" destOrd="0" presId="urn:microsoft.com/office/officeart/2005/8/layout/orgChart1"/>
    <dgm:cxn modelId="{606E6461-2248-4DFC-984A-33053A7482D7}" type="presParOf" srcId="{474C3D48-C0CC-406B-98EF-F558E6F2791B}" destId="{70EC8A98-0AB0-4442-8597-E5B992AAFC3F}" srcOrd="0" destOrd="0" presId="urn:microsoft.com/office/officeart/2005/8/layout/orgChart1"/>
    <dgm:cxn modelId="{15936525-AFEF-4508-AC81-8DB6E3024C0D}" type="presParOf" srcId="{474C3D48-C0CC-406B-98EF-F558E6F2791B}" destId="{31B8993A-3D0C-4A79-97FD-61B7799308C6}" srcOrd="1" destOrd="0" presId="urn:microsoft.com/office/officeart/2005/8/layout/orgChart1"/>
    <dgm:cxn modelId="{B4663CDC-692E-4DCF-A07B-F3FC31143A44}" type="presParOf" srcId="{31B8993A-3D0C-4A79-97FD-61B7799308C6}" destId="{A1D0F210-5873-4D9C-A5F5-2D99AC92C3A4}" srcOrd="0" destOrd="0" presId="urn:microsoft.com/office/officeart/2005/8/layout/orgChart1"/>
    <dgm:cxn modelId="{54FE548A-3926-41E7-99E0-2E25D06352CE}" type="presParOf" srcId="{A1D0F210-5873-4D9C-A5F5-2D99AC92C3A4}" destId="{64B18C37-6277-48C9-B150-418536B912ED}" srcOrd="0" destOrd="0" presId="urn:microsoft.com/office/officeart/2005/8/layout/orgChart1"/>
    <dgm:cxn modelId="{27956A1A-21B5-4229-9E80-1CF10250A018}" type="presParOf" srcId="{A1D0F210-5873-4D9C-A5F5-2D99AC92C3A4}" destId="{89696D39-A859-4D19-B34D-F65D8AB89907}" srcOrd="1" destOrd="0" presId="urn:microsoft.com/office/officeart/2005/8/layout/orgChart1"/>
    <dgm:cxn modelId="{215824E9-87E1-4349-97CE-E1A7D7E09FAE}" type="presParOf" srcId="{31B8993A-3D0C-4A79-97FD-61B7799308C6}" destId="{8CEE5F01-7F5C-41DE-B4B7-A766332E2906}" srcOrd="1" destOrd="0" presId="urn:microsoft.com/office/officeart/2005/8/layout/orgChart1"/>
    <dgm:cxn modelId="{1600E701-06AE-45C8-9EE2-259E88FF1EA3}" type="presParOf" srcId="{31B8993A-3D0C-4A79-97FD-61B7799308C6}" destId="{A1CD253B-5359-48B5-9ECD-03C5003B812D}" srcOrd="2" destOrd="0" presId="urn:microsoft.com/office/officeart/2005/8/layout/orgChart1"/>
    <dgm:cxn modelId="{70CA642A-AA41-427D-BACB-99FD074AA5F0}" type="presParOf" srcId="{041C582E-F4A4-42B3-A8EF-71568ADF1980}" destId="{945105E4-2BC7-415F-B3FC-874527801F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413BD-01C2-4979-B956-8246AADA4D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60900B-43F5-4CC7-98E4-E642B03826E8}">
      <dgm:prSet phldrT="[Text]"/>
      <dgm:spPr/>
      <dgm:t>
        <a:bodyPr/>
        <a:lstStyle/>
        <a:p>
          <a:r>
            <a:rPr lang="en-US" dirty="0"/>
            <a:t>8</a:t>
          </a:r>
          <a:r>
            <a:rPr lang="en-US" baseline="0" dirty="0"/>
            <a:t> w wait + post-assessment  </a:t>
          </a:r>
          <a:endParaRPr lang="en-US" dirty="0"/>
        </a:p>
      </dgm:t>
    </dgm:pt>
    <dgm:pt modelId="{B4C592B3-EF44-440F-B439-6D466EB04851}" type="parTrans" cxnId="{A0F1C03F-793A-4AC5-B155-5C254E843250}">
      <dgm:prSet/>
      <dgm:spPr/>
      <dgm:t>
        <a:bodyPr/>
        <a:lstStyle/>
        <a:p>
          <a:endParaRPr lang="en-US"/>
        </a:p>
      </dgm:t>
    </dgm:pt>
    <dgm:pt modelId="{DDD605C8-EEC9-4401-B867-7FF1D3413B6C}" type="sibTrans" cxnId="{A0F1C03F-793A-4AC5-B155-5C254E843250}">
      <dgm:prSet/>
      <dgm:spPr/>
      <dgm:t>
        <a:bodyPr/>
        <a:lstStyle/>
        <a:p>
          <a:endParaRPr lang="en-US"/>
        </a:p>
      </dgm:t>
    </dgm:pt>
    <dgm:pt modelId="{B8417A08-6126-4EB2-927E-99E1CC29CB9D}">
      <dgm:prSet phldrT="[Text]"/>
      <dgm:spPr/>
      <dgm:t>
        <a:bodyPr/>
        <a:lstStyle/>
        <a:p>
          <a:r>
            <a:rPr lang="en-US" dirty="0"/>
            <a:t>8 – 10 w intervention + post-assessment </a:t>
          </a:r>
        </a:p>
      </dgm:t>
    </dgm:pt>
    <dgm:pt modelId="{C7BD8D11-7A62-4FA0-93BB-6A728D04D7AB}" type="parTrans" cxnId="{FA42FC54-12D0-45A4-9A74-E7DA1EC9F1B5}">
      <dgm:prSet/>
      <dgm:spPr/>
      <dgm:t>
        <a:bodyPr/>
        <a:lstStyle/>
        <a:p>
          <a:endParaRPr lang="en-US"/>
        </a:p>
      </dgm:t>
    </dgm:pt>
    <dgm:pt modelId="{BD562B17-46E8-4F53-A177-CBFD96451FA7}" type="sibTrans" cxnId="{FA42FC54-12D0-45A4-9A74-E7DA1EC9F1B5}">
      <dgm:prSet/>
      <dgm:spPr/>
      <dgm:t>
        <a:bodyPr/>
        <a:lstStyle/>
        <a:p>
          <a:endParaRPr lang="en-US"/>
        </a:p>
      </dgm:t>
    </dgm:pt>
    <dgm:pt modelId="{4A0BA435-7634-43EB-BC62-AFE13710C83B}" type="pres">
      <dgm:prSet presAssocID="{773413BD-01C2-4979-B956-8246AADA4D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1C582E-F4A4-42B3-A8EF-71568ADF1980}" type="pres">
      <dgm:prSet presAssocID="{2E60900B-43F5-4CC7-98E4-E642B03826E8}" presName="hierRoot1" presStyleCnt="0">
        <dgm:presLayoutVars>
          <dgm:hierBranch val="init"/>
        </dgm:presLayoutVars>
      </dgm:prSet>
      <dgm:spPr/>
    </dgm:pt>
    <dgm:pt modelId="{78A8A117-DD34-4B9E-BDED-6349753B272B}" type="pres">
      <dgm:prSet presAssocID="{2E60900B-43F5-4CC7-98E4-E642B03826E8}" presName="rootComposite1" presStyleCnt="0"/>
      <dgm:spPr/>
    </dgm:pt>
    <dgm:pt modelId="{0271DBD8-D4F6-495A-A45D-91478A1F7DE0}" type="pres">
      <dgm:prSet presAssocID="{2E60900B-43F5-4CC7-98E4-E642B03826E8}" presName="rootText1" presStyleLbl="node0" presStyleIdx="0" presStyleCnt="1">
        <dgm:presLayoutVars>
          <dgm:chPref val="3"/>
        </dgm:presLayoutVars>
      </dgm:prSet>
      <dgm:spPr/>
    </dgm:pt>
    <dgm:pt modelId="{1EA00BEF-3753-4BCA-9D3B-989E1E4F06D3}" type="pres">
      <dgm:prSet presAssocID="{2E60900B-43F5-4CC7-98E4-E642B03826E8}" presName="rootConnector1" presStyleLbl="node1" presStyleIdx="0" presStyleCnt="0"/>
      <dgm:spPr/>
    </dgm:pt>
    <dgm:pt modelId="{474C3D48-C0CC-406B-98EF-F558E6F2791B}" type="pres">
      <dgm:prSet presAssocID="{2E60900B-43F5-4CC7-98E4-E642B03826E8}" presName="hierChild2" presStyleCnt="0"/>
      <dgm:spPr/>
    </dgm:pt>
    <dgm:pt modelId="{70EC8A98-0AB0-4442-8597-E5B992AAFC3F}" type="pres">
      <dgm:prSet presAssocID="{C7BD8D11-7A62-4FA0-93BB-6A728D04D7AB}" presName="Name37" presStyleLbl="parChTrans1D2" presStyleIdx="0" presStyleCnt="1"/>
      <dgm:spPr/>
    </dgm:pt>
    <dgm:pt modelId="{31B8993A-3D0C-4A79-97FD-61B7799308C6}" type="pres">
      <dgm:prSet presAssocID="{B8417A08-6126-4EB2-927E-99E1CC29CB9D}" presName="hierRoot2" presStyleCnt="0">
        <dgm:presLayoutVars>
          <dgm:hierBranch val="init"/>
        </dgm:presLayoutVars>
      </dgm:prSet>
      <dgm:spPr/>
    </dgm:pt>
    <dgm:pt modelId="{A1D0F210-5873-4D9C-A5F5-2D99AC92C3A4}" type="pres">
      <dgm:prSet presAssocID="{B8417A08-6126-4EB2-927E-99E1CC29CB9D}" presName="rootComposite" presStyleCnt="0"/>
      <dgm:spPr/>
    </dgm:pt>
    <dgm:pt modelId="{64B18C37-6277-48C9-B150-418536B912ED}" type="pres">
      <dgm:prSet presAssocID="{B8417A08-6126-4EB2-927E-99E1CC29CB9D}" presName="rootText" presStyleLbl="node2" presStyleIdx="0" presStyleCnt="1" custLinFactNeighborY="3">
        <dgm:presLayoutVars>
          <dgm:chPref val="3"/>
        </dgm:presLayoutVars>
      </dgm:prSet>
      <dgm:spPr/>
    </dgm:pt>
    <dgm:pt modelId="{89696D39-A859-4D19-B34D-F65D8AB89907}" type="pres">
      <dgm:prSet presAssocID="{B8417A08-6126-4EB2-927E-99E1CC29CB9D}" presName="rootConnector" presStyleLbl="node2" presStyleIdx="0" presStyleCnt="1"/>
      <dgm:spPr/>
    </dgm:pt>
    <dgm:pt modelId="{8CEE5F01-7F5C-41DE-B4B7-A766332E2906}" type="pres">
      <dgm:prSet presAssocID="{B8417A08-6126-4EB2-927E-99E1CC29CB9D}" presName="hierChild4" presStyleCnt="0"/>
      <dgm:spPr/>
    </dgm:pt>
    <dgm:pt modelId="{A1CD253B-5359-48B5-9ECD-03C5003B812D}" type="pres">
      <dgm:prSet presAssocID="{B8417A08-6126-4EB2-927E-99E1CC29CB9D}" presName="hierChild5" presStyleCnt="0"/>
      <dgm:spPr/>
    </dgm:pt>
    <dgm:pt modelId="{945105E4-2BC7-415F-B3FC-874527801FAC}" type="pres">
      <dgm:prSet presAssocID="{2E60900B-43F5-4CC7-98E4-E642B03826E8}" presName="hierChild3" presStyleCnt="0"/>
      <dgm:spPr/>
    </dgm:pt>
  </dgm:ptLst>
  <dgm:cxnLst>
    <dgm:cxn modelId="{A0F1C03F-793A-4AC5-B155-5C254E843250}" srcId="{773413BD-01C2-4979-B956-8246AADA4D3F}" destId="{2E60900B-43F5-4CC7-98E4-E642B03826E8}" srcOrd="0" destOrd="0" parTransId="{B4C592B3-EF44-440F-B439-6D466EB04851}" sibTransId="{DDD605C8-EEC9-4401-B867-7FF1D3413B6C}"/>
    <dgm:cxn modelId="{A745C840-4C7A-4F81-8F33-BEF03EFF22BA}" type="presOf" srcId="{2E60900B-43F5-4CC7-98E4-E642B03826E8}" destId="{1EA00BEF-3753-4BCA-9D3B-989E1E4F06D3}" srcOrd="1" destOrd="0" presId="urn:microsoft.com/office/officeart/2005/8/layout/orgChart1"/>
    <dgm:cxn modelId="{FA42FC54-12D0-45A4-9A74-E7DA1EC9F1B5}" srcId="{2E60900B-43F5-4CC7-98E4-E642B03826E8}" destId="{B8417A08-6126-4EB2-927E-99E1CC29CB9D}" srcOrd="0" destOrd="0" parTransId="{C7BD8D11-7A62-4FA0-93BB-6A728D04D7AB}" sibTransId="{BD562B17-46E8-4F53-A177-CBFD96451FA7}"/>
    <dgm:cxn modelId="{3F406AAB-F9AC-4E61-BB1D-9B198CEB7788}" type="presOf" srcId="{B8417A08-6126-4EB2-927E-99E1CC29CB9D}" destId="{89696D39-A859-4D19-B34D-F65D8AB89907}" srcOrd="1" destOrd="0" presId="urn:microsoft.com/office/officeart/2005/8/layout/orgChart1"/>
    <dgm:cxn modelId="{DD4384B3-5260-4E7E-8F35-04B041C701CB}" type="presOf" srcId="{C7BD8D11-7A62-4FA0-93BB-6A728D04D7AB}" destId="{70EC8A98-0AB0-4442-8597-E5B992AAFC3F}" srcOrd="0" destOrd="0" presId="urn:microsoft.com/office/officeart/2005/8/layout/orgChart1"/>
    <dgm:cxn modelId="{A46870BB-02DF-4999-83C9-BE5EB71D5D95}" type="presOf" srcId="{773413BD-01C2-4979-B956-8246AADA4D3F}" destId="{4A0BA435-7634-43EB-BC62-AFE13710C83B}" srcOrd="0" destOrd="0" presId="urn:microsoft.com/office/officeart/2005/8/layout/orgChart1"/>
    <dgm:cxn modelId="{EE76DBBC-EBC9-4856-AFF6-DE75FE9237BE}" type="presOf" srcId="{2E60900B-43F5-4CC7-98E4-E642B03826E8}" destId="{0271DBD8-D4F6-495A-A45D-91478A1F7DE0}" srcOrd="0" destOrd="0" presId="urn:microsoft.com/office/officeart/2005/8/layout/orgChart1"/>
    <dgm:cxn modelId="{62E5BFE5-6158-4EC5-A522-AFDD239E9CE7}" type="presOf" srcId="{B8417A08-6126-4EB2-927E-99E1CC29CB9D}" destId="{64B18C37-6277-48C9-B150-418536B912ED}" srcOrd="0" destOrd="0" presId="urn:microsoft.com/office/officeart/2005/8/layout/orgChart1"/>
    <dgm:cxn modelId="{B1D6D8F0-68FE-4558-98E2-E67F9B0E893A}" type="presParOf" srcId="{4A0BA435-7634-43EB-BC62-AFE13710C83B}" destId="{041C582E-F4A4-42B3-A8EF-71568ADF1980}" srcOrd="0" destOrd="0" presId="urn:microsoft.com/office/officeart/2005/8/layout/orgChart1"/>
    <dgm:cxn modelId="{5D3EC110-BD9F-432B-82F5-3C6AB9EAD8A1}" type="presParOf" srcId="{041C582E-F4A4-42B3-A8EF-71568ADF1980}" destId="{78A8A117-DD34-4B9E-BDED-6349753B272B}" srcOrd="0" destOrd="0" presId="urn:microsoft.com/office/officeart/2005/8/layout/orgChart1"/>
    <dgm:cxn modelId="{2C7511A7-A241-4F0E-9D5A-939C175306D8}" type="presParOf" srcId="{78A8A117-DD34-4B9E-BDED-6349753B272B}" destId="{0271DBD8-D4F6-495A-A45D-91478A1F7DE0}" srcOrd="0" destOrd="0" presId="urn:microsoft.com/office/officeart/2005/8/layout/orgChart1"/>
    <dgm:cxn modelId="{85F58B4A-1CA0-4CAE-A731-7F75F0C40D9B}" type="presParOf" srcId="{78A8A117-DD34-4B9E-BDED-6349753B272B}" destId="{1EA00BEF-3753-4BCA-9D3B-989E1E4F06D3}" srcOrd="1" destOrd="0" presId="urn:microsoft.com/office/officeart/2005/8/layout/orgChart1"/>
    <dgm:cxn modelId="{DFB1A534-B68D-418B-8D8C-9907F2B290DA}" type="presParOf" srcId="{041C582E-F4A4-42B3-A8EF-71568ADF1980}" destId="{474C3D48-C0CC-406B-98EF-F558E6F2791B}" srcOrd="1" destOrd="0" presId="urn:microsoft.com/office/officeart/2005/8/layout/orgChart1"/>
    <dgm:cxn modelId="{606E6461-2248-4DFC-984A-33053A7482D7}" type="presParOf" srcId="{474C3D48-C0CC-406B-98EF-F558E6F2791B}" destId="{70EC8A98-0AB0-4442-8597-E5B992AAFC3F}" srcOrd="0" destOrd="0" presId="urn:microsoft.com/office/officeart/2005/8/layout/orgChart1"/>
    <dgm:cxn modelId="{15936525-AFEF-4508-AC81-8DB6E3024C0D}" type="presParOf" srcId="{474C3D48-C0CC-406B-98EF-F558E6F2791B}" destId="{31B8993A-3D0C-4A79-97FD-61B7799308C6}" srcOrd="1" destOrd="0" presId="urn:microsoft.com/office/officeart/2005/8/layout/orgChart1"/>
    <dgm:cxn modelId="{B4663CDC-692E-4DCF-A07B-F3FC31143A44}" type="presParOf" srcId="{31B8993A-3D0C-4A79-97FD-61B7799308C6}" destId="{A1D0F210-5873-4D9C-A5F5-2D99AC92C3A4}" srcOrd="0" destOrd="0" presId="urn:microsoft.com/office/officeart/2005/8/layout/orgChart1"/>
    <dgm:cxn modelId="{54FE548A-3926-41E7-99E0-2E25D06352CE}" type="presParOf" srcId="{A1D0F210-5873-4D9C-A5F5-2D99AC92C3A4}" destId="{64B18C37-6277-48C9-B150-418536B912ED}" srcOrd="0" destOrd="0" presId="urn:microsoft.com/office/officeart/2005/8/layout/orgChart1"/>
    <dgm:cxn modelId="{27956A1A-21B5-4229-9E80-1CF10250A018}" type="presParOf" srcId="{A1D0F210-5873-4D9C-A5F5-2D99AC92C3A4}" destId="{89696D39-A859-4D19-B34D-F65D8AB89907}" srcOrd="1" destOrd="0" presId="urn:microsoft.com/office/officeart/2005/8/layout/orgChart1"/>
    <dgm:cxn modelId="{215824E9-87E1-4349-97CE-E1A7D7E09FAE}" type="presParOf" srcId="{31B8993A-3D0C-4A79-97FD-61B7799308C6}" destId="{8CEE5F01-7F5C-41DE-B4B7-A766332E2906}" srcOrd="1" destOrd="0" presId="urn:microsoft.com/office/officeart/2005/8/layout/orgChart1"/>
    <dgm:cxn modelId="{1600E701-06AE-45C8-9EE2-259E88FF1EA3}" type="presParOf" srcId="{31B8993A-3D0C-4A79-97FD-61B7799308C6}" destId="{A1CD253B-5359-48B5-9ECD-03C5003B812D}" srcOrd="2" destOrd="0" presId="urn:microsoft.com/office/officeart/2005/8/layout/orgChart1"/>
    <dgm:cxn modelId="{70CA642A-AA41-427D-BACB-99FD074AA5F0}" type="presParOf" srcId="{041C582E-F4A4-42B3-A8EF-71568ADF1980}" destId="{945105E4-2BC7-415F-B3FC-874527801F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9E683-8C77-49B7-A903-18FCEECC467A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BE66B-7D27-4B7F-831F-F9ACBDCA6917}">
      <dsp:nvSpPr>
        <dsp:cNvPr id="0" name=""/>
        <dsp:cNvSpPr/>
      </dsp:nvSpPr>
      <dsp:spPr>
        <a:xfrm>
          <a:off x="187324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SR</a:t>
          </a:r>
        </a:p>
      </dsp:txBody>
      <dsp:txXfrm>
        <a:off x="293131" y="1731407"/>
        <a:ext cx="2226786" cy="1955852"/>
      </dsp:txXfrm>
    </dsp:sp>
    <dsp:sp modelId="{EE58CF75-89A3-4D94-8C45-26255E7B6BB7}">
      <dsp:nvSpPr>
        <dsp:cNvPr id="0" name=""/>
        <dsp:cNvSpPr/>
      </dsp:nvSpPr>
      <dsp:spPr>
        <a:xfrm>
          <a:off x="2844799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Pilot study </a:t>
          </a:r>
        </a:p>
      </dsp:txBody>
      <dsp:txXfrm>
        <a:off x="2950606" y="1731407"/>
        <a:ext cx="2226786" cy="1955852"/>
      </dsp:txXfrm>
    </dsp:sp>
    <dsp:sp modelId="{4CD98986-1874-48AB-A51B-0652B245B356}">
      <dsp:nvSpPr>
        <dsp:cNvPr id="0" name=""/>
        <dsp:cNvSpPr/>
      </dsp:nvSpPr>
      <dsp:spPr>
        <a:xfrm>
          <a:off x="5502275" y="1625600"/>
          <a:ext cx="24384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RCT</a:t>
          </a:r>
        </a:p>
      </dsp:txBody>
      <dsp:txXfrm>
        <a:off x="5608082" y="1731407"/>
        <a:ext cx="2226786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991C-F0D5-49E0-8E3B-46AF63B93CC4}">
      <dsp:nvSpPr>
        <dsp:cNvPr id="0" name=""/>
        <dsp:cNvSpPr/>
      </dsp:nvSpPr>
      <dsp:spPr>
        <a:xfrm rot="5400000">
          <a:off x="-162021" y="162305"/>
          <a:ext cx="1080143" cy="756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/>
            <a:t>1</a:t>
          </a:r>
          <a:endParaRPr lang="en-US" sz="2200" kern="1200"/>
        </a:p>
      </dsp:txBody>
      <dsp:txXfrm rot="-5400000">
        <a:off x="1" y="378333"/>
        <a:ext cx="756100" cy="324043"/>
      </dsp:txXfrm>
    </dsp:sp>
    <dsp:sp modelId="{E9E74390-A3FB-4D7B-8F48-21D4FED33DBE}">
      <dsp:nvSpPr>
        <dsp:cNvPr id="0" name=""/>
        <dsp:cNvSpPr/>
      </dsp:nvSpPr>
      <dsp:spPr>
        <a:xfrm rot="5400000">
          <a:off x="3763851" y="-3007466"/>
          <a:ext cx="702093" cy="6717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GDPR &amp; informed consent</a:t>
          </a:r>
        </a:p>
      </dsp:txBody>
      <dsp:txXfrm rot="-5400000">
        <a:off x="756101" y="34557"/>
        <a:ext cx="6683321" cy="633547"/>
      </dsp:txXfrm>
    </dsp:sp>
    <dsp:sp modelId="{3FD2D073-D4F0-4942-B260-3290E4A085B2}">
      <dsp:nvSpPr>
        <dsp:cNvPr id="0" name=""/>
        <dsp:cNvSpPr/>
      </dsp:nvSpPr>
      <dsp:spPr>
        <a:xfrm rot="5400000">
          <a:off x="-162021" y="1038168"/>
          <a:ext cx="1080143" cy="756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/>
            <a:t>2</a:t>
          </a:r>
          <a:endParaRPr lang="en-US" sz="2200" kern="1200"/>
        </a:p>
      </dsp:txBody>
      <dsp:txXfrm rot="-5400000">
        <a:off x="1" y="1254196"/>
        <a:ext cx="756100" cy="324043"/>
      </dsp:txXfrm>
    </dsp:sp>
    <dsp:sp modelId="{701D731B-543D-420B-ADBE-0FF445491D24}">
      <dsp:nvSpPr>
        <dsp:cNvPr id="0" name=""/>
        <dsp:cNvSpPr/>
      </dsp:nvSpPr>
      <dsp:spPr>
        <a:xfrm rot="5400000">
          <a:off x="3763851" y="-2131603"/>
          <a:ext cx="702093" cy="6717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Create account</a:t>
          </a:r>
          <a:r>
            <a:rPr lang="ro-RO" sz="2100" kern="1200" dirty="0"/>
            <a:t> </a:t>
          </a:r>
          <a:endParaRPr lang="en-US" sz="2100" kern="1200" dirty="0"/>
        </a:p>
      </dsp:txBody>
      <dsp:txXfrm rot="-5400000">
        <a:off x="756101" y="910420"/>
        <a:ext cx="6683321" cy="633547"/>
      </dsp:txXfrm>
    </dsp:sp>
    <dsp:sp modelId="{0BD6AE36-0D2D-4DA8-9D75-31B864053D50}">
      <dsp:nvSpPr>
        <dsp:cNvPr id="0" name=""/>
        <dsp:cNvSpPr/>
      </dsp:nvSpPr>
      <dsp:spPr>
        <a:xfrm rot="5400000">
          <a:off x="-162021" y="1914032"/>
          <a:ext cx="1080143" cy="756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kern="1200"/>
            <a:t>3</a:t>
          </a:r>
          <a:endParaRPr lang="en-US" sz="2200" kern="1200"/>
        </a:p>
      </dsp:txBody>
      <dsp:txXfrm rot="-5400000">
        <a:off x="1" y="2130060"/>
        <a:ext cx="756100" cy="324043"/>
      </dsp:txXfrm>
    </dsp:sp>
    <dsp:sp modelId="{737CC4D1-934D-491D-AE37-B42B27DCC12D}">
      <dsp:nvSpPr>
        <dsp:cNvPr id="0" name=""/>
        <dsp:cNvSpPr/>
      </dsp:nvSpPr>
      <dsp:spPr>
        <a:xfrm rot="5400000">
          <a:off x="3763851" y="-1255740"/>
          <a:ext cx="702093" cy="6717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 Personal &amp; medical info (5min)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Psychological assessment (20 min)</a:t>
          </a:r>
        </a:p>
      </dsp:txBody>
      <dsp:txXfrm rot="-5400000">
        <a:off x="756101" y="1786283"/>
        <a:ext cx="6683321" cy="633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3991C-F0D5-49E0-8E3B-46AF63B93CC4}">
      <dsp:nvSpPr>
        <dsp:cNvPr id="0" name=""/>
        <dsp:cNvSpPr/>
      </dsp:nvSpPr>
      <dsp:spPr>
        <a:xfrm rot="5400000">
          <a:off x="-172960" y="174742"/>
          <a:ext cx="1153066" cy="807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/>
            <a:t>4</a:t>
          </a:r>
          <a:endParaRPr lang="en-US" sz="2300" kern="1200"/>
        </a:p>
      </dsp:txBody>
      <dsp:txXfrm rot="-5400000">
        <a:off x="0" y="405355"/>
        <a:ext cx="807146" cy="345920"/>
      </dsp:txXfrm>
    </dsp:sp>
    <dsp:sp modelId="{E9E74390-A3FB-4D7B-8F48-21D4FED33DBE}">
      <dsp:nvSpPr>
        <dsp:cNvPr id="0" name=""/>
        <dsp:cNvSpPr/>
      </dsp:nvSpPr>
      <dsp:spPr>
        <a:xfrm rot="5400000">
          <a:off x="3741074" y="-2957568"/>
          <a:ext cx="749493" cy="6666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Randomization – intervention group vs wait list control </a:t>
          </a:r>
        </a:p>
      </dsp:txBody>
      <dsp:txXfrm rot="-5400000">
        <a:off x="782548" y="37545"/>
        <a:ext cx="6629960" cy="676319"/>
      </dsp:txXfrm>
    </dsp:sp>
    <dsp:sp modelId="{3FD2D073-D4F0-4942-B260-3290E4A085B2}">
      <dsp:nvSpPr>
        <dsp:cNvPr id="0" name=""/>
        <dsp:cNvSpPr/>
      </dsp:nvSpPr>
      <dsp:spPr>
        <a:xfrm rot="5400000">
          <a:off x="-172960" y="1125883"/>
          <a:ext cx="1153066" cy="807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/>
            <a:t>5</a:t>
          </a:r>
          <a:endParaRPr lang="en-US" sz="2300" kern="1200"/>
        </a:p>
      </dsp:txBody>
      <dsp:txXfrm rot="-5400000">
        <a:off x="0" y="1356496"/>
        <a:ext cx="807146" cy="345920"/>
      </dsp:txXfrm>
    </dsp:sp>
    <dsp:sp modelId="{701D731B-543D-420B-ADBE-0FF445491D24}">
      <dsp:nvSpPr>
        <dsp:cNvPr id="0" name=""/>
        <dsp:cNvSpPr/>
      </dsp:nvSpPr>
      <dsp:spPr>
        <a:xfrm rot="5400000">
          <a:off x="3765673" y="-2005603"/>
          <a:ext cx="749493" cy="6666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5 – 10min phone call from psychotherapist</a:t>
          </a:r>
        </a:p>
      </dsp:txBody>
      <dsp:txXfrm rot="-5400000">
        <a:off x="807147" y="989510"/>
        <a:ext cx="6629960" cy="676319"/>
      </dsp:txXfrm>
    </dsp:sp>
    <dsp:sp modelId="{0BD6AE36-0D2D-4DA8-9D75-31B864053D50}">
      <dsp:nvSpPr>
        <dsp:cNvPr id="0" name=""/>
        <dsp:cNvSpPr/>
      </dsp:nvSpPr>
      <dsp:spPr>
        <a:xfrm rot="5400000">
          <a:off x="-172960" y="2077023"/>
          <a:ext cx="1153066" cy="8071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kern="1200"/>
            <a:t>6</a:t>
          </a:r>
          <a:endParaRPr lang="en-US" sz="2300" kern="1200"/>
        </a:p>
      </dsp:txBody>
      <dsp:txXfrm rot="-5400000">
        <a:off x="0" y="2307636"/>
        <a:ext cx="807146" cy="345920"/>
      </dsp:txXfrm>
    </dsp:sp>
    <dsp:sp modelId="{737CC4D1-934D-491D-AE37-B42B27DCC12D}">
      <dsp:nvSpPr>
        <dsp:cNvPr id="0" name=""/>
        <dsp:cNvSpPr/>
      </dsp:nvSpPr>
      <dsp:spPr>
        <a:xfrm rot="5400000">
          <a:off x="3765673" y="-1054463"/>
          <a:ext cx="749493" cy="66665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Access to intervention </a:t>
          </a:r>
        </a:p>
      </dsp:txBody>
      <dsp:txXfrm rot="-5400000">
        <a:off x="807147" y="1940650"/>
        <a:ext cx="6629960" cy="676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C8A98-0AB0-4442-8597-E5B992AAFC3F}">
      <dsp:nvSpPr>
        <dsp:cNvPr id="0" name=""/>
        <dsp:cNvSpPr/>
      </dsp:nvSpPr>
      <dsp:spPr>
        <a:xfrm>
          <a:off x="3488484" y="845297"/>
          <a:ext cx="1022804" cy="355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28"/>
              </a:lnTo>
              <a:lnTo>
                <a:pt x="1022804" y="177528"/>
              </a:lnTo>
              <a:lnTo>
                <a:pt x="1022804" y="3550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40195-74FE-4EA5-95CB-5C9084024072}">
      <dsp:nvSpPr>
        <dsp:cNvPr id="0" name=""/>
        <dsp:cNvSpPr/>
      </dsp:nvSpPr>
      <dsp:spPr>
        <a:xfrm>
          <a:off x="2465679" y="845297"/>
          <a:ext cx="1022804" cy="355040"/>
        </a:xfrm>
        <a:custGeom>
          <a:avLst/>
          <a:gdLst/>
          <a:ahLst/>
          <a:cxnLst/>
          <a:rect l="0" t="0" r="0" b="0"/>
          <a:pathLst>
            <a:path>
              <a:moveTo>
                <a:pt x="1022804" y="0"/>
              </a:moveTo>
              <a:lnTo>
                <a:pt x="1022804" y="177528"/>
              </a:lnTo>
              <a:lnTo>
                <a:pt x="0" y="177528"/>
              </a:lnTo>
              <a:lnTo>
                <a:pt x="0" y="3550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221DC-5B28-4AFA-BD4C-03DAEF7A9052}">
      <dsp:nvSpPr>
        <dsp:cNvPr id="0" name=""/>
        <dsp:cNvSpPr/>
      </dsp:nvSpPr>
      <dsp:spPr>
        <a:xfrm>
          <a:off x="2643191" y="4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160 consenting users </a:t>
          </a:r>
        </a:p>
      </dsp:txBody>
      <dsp:txXfrm>
        <a:off x="2643191" y="4"/>
        <a:ext cx="1690586" cy="845293"/>
      </dsp:txXfrm>
    </dsp:sp>
    <dsp:sp modelId="{E09069E2-2BEC-492D-9051-5CA37EF9F4DB}">
      <dsp:nvSpPr>
        <dsp:cNvPr id="0" name=""/>
        <dsp:cNvSpPr/>
      </dsp:nvSpPr>
      <dsp:spPr>
        <a:xfrm>
          <a:off x="1620386" y="1200337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 = 80; intervention </a:t>
          </a:r>
        </a:p>
      </dsp:txBody>
      <dsp:txXfrm>
        <a:off x="1620386" y="1200337"/>
        <a:ext cx="1690586" cy="845293"/>
      </dsp:txXfrm>
    </dsp:sp>
    <dsp:sp modelId="{64B18C37-6277-48C9-B150-418536B912ED}">
      <dsp:nvSpPr>
        <dsp:cNvPr id="0" name=""/>
        <dsp:cNvSpPr/>
      </dsp:nvSpPr>
      <dsp:spPr>
        <a:xfrm>
          <a:off x="3665996" y="1200337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 = 80; wait list </a:t>
          </a:r>
        </a:p>
      </dsp:txBody>
      <dsp:txXfrm>
        <a:off x="3665996" y="1200337"/>
        <a:ext cx="1690586" cy="845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C8A98-0AB0-4442-8597-E5B992AAFC3F}">
      <dsp:nvSpPr>
        <dsp:cNvPr id="0" name=""/>
        <dsp:cNvSpPr/>
      </dsp:nvSpPr>
      <dsp:spPr>
        <a:xfrm>
          <a:off x="3442764" y="845314"/>
          <a:ext cx="91440" cy="355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0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1DBD8-D4F6-495A-A45D-91478A1F7DE0}">
      <dsp:nvSpPr>
        <dsp:cNvPr id="0" name=""/>
        <dsp:cNvSpPr/>
      </dsp:nvSpPr>
      <dsp:spPr>
        <a:xfrm>
          <a:off x="2643191" y="21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</a:t>
          </a:r>
          <a:r>
            <a:rPr lang="en-US" sz="1800" kern="1200" baseline="0" dirty="0"/>
            <a:t> – 10 w intervention + post-assessment  </a:t>
          </a:r>
          <a:endParaRPr lang="en-US" sz="1800" kern="1200" dirty="0"/>
        </a:p>
      </dsp:txBody>
      <dsp:txXfrm>
        <a:off x="2643191" y="21"/>
        <a:ext cx="1690586" cy="845293"/>
      </dsp:txXfrm>
    </dsp:sp>
    <dsp:sp modelId="{64B18C37-6277-48C9-B150-418536B912ED}">
      <dsp:nvSpPr>
        <dsp:cNvPr id="0" name=""/>
        <dsp:cNvSpPr/>
      </dsp:nvSpPr>
      <dsp:spPr>
        <a:xfrm>
          <a:off x="2643191" y="1200337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18 weeks Follow up</a:t>
          </a:r>
        </a:p>
      </dsp:txBody>
      <dsp:txXfrm>
        <a:off x="2643191" y="1200337"/>
        <a:ext cx="1690586" cy="845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C8A98-0AB0-4442-8597-E5B992AAFC3F}">
      <dsp:nvSpPr>
        <dsp:cNvPr id="0" name=""/>
        <dsp:cNvSpPr/>
      </dsp:nvSpPr>
      <dsp:spPr>
        <a:xfrm>
          <a:off x="3442764" y="845314"/>
          <a:ext cx="91440" cy="355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0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1DBD8-D4F6-495A-A45D-91478A1F7DE0}">
      <dsp:nvSpPr>
        <dsp:cNvPr id="0" name=""/>
        <dsp:cNvSpPr/>
      </dsp:nvSpPr>
      <dsp:spPr>
        <a:xfrm>
          <a:off x="2643191" y="21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</a:t>
          </a:r>
          <a:r>
            <a:rPr lang="en-US" sz="1800" kern="1200" baseline="0" dirty="0"/>
            <a:t> w wait + post-assessment  </a:t>
          </a:r>
          <a:endParaRPr lang="en-US" sz="1800" kern="1200" dirty="0"/>
        </a:p>
      </dsp:txBody>
      <dsp:txXfrm>
        <a:off x="2643191" y="21"/>
        <a:ext cx="1690586" cy="845293"/>
      </dsp:txXfrm>
    </dsp:sp>
    <dsp:sp modelId="{64B18C37-6277-48C9-B150-418536B912ED}">
      <dsp:nvSpPr>
        <dsp:cNvPr id="0" name=""/>
        <dsp:cNvSpPr/>
      </dsp:nvSpPr>
      <dsp:spPr>
        <a:xfrm>
          <a:off x="2643191" y="1200358"/>
          <a:ext cx="1690586" cy="84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 – 10 w intervention + post-assessment </a:t>
          </a:r>
        </a:p>
      </dsp:txBody>
      <dsp:txXfrm>
        <a:off x="2643191" y="1200358"/>
        <a:ext cx="1690586" cy="84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AF8A-72B8-4CF4-B5F4-893A0111D5C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E94B-BA6E-4680-A17E-B4D494A9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8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800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6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371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0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5054602"/>
            <a:ext cx="897701" cy="279400"/>
          </a:xfrm>
        </p:spPr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5054602"/>
            <a:ext cx="5419813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2"/>
            <a:ext cx="551311" cy="279400"/>
          </a:xfrm>
        </p:spPr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594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5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35993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88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5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16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24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68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2912533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116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87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15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4140199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86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293" y="905362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07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4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0747" y="89689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260772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54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1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62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6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5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3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2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C4F3C-8323-4F56-8576-5AE47D6080D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12FCB5-1DBC-4436-98C0-DC6994B6A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8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6"/>
            <a:ext cx="9064981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5960533"/>
            <a:ext cx="1531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23615-B9F7-478A-8BCB-2700D004392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5960533"/>
            <a:ext cx="52734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B76BE0-E638-426A-81C7-C6A380C7F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0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ovox.ro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10.jp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9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silviagolita@psychology.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xtualscience.org/research_and_clinical_trials_on_act_technologi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ontextualscience.org/files/Logo%20on%20transparent%20background.png">
            <a:extLst>
              <a:ext uri="{FF2B5EF4-FFF2-40B4-BE49-F238E27FC236}">
                <a16:creationId xmlns:a16="http://schemas.microsoft.com/office/drawing/2014/main" id="{8B01B7BD-8072-400F-8BAB-7CC4EC18D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40" y="1823329"/>
            <a:ext cx="6993320" cy="32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2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5400-180F-4AB2-898C-2E70D4E2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123" y="609600"/>
            <a:ext cx="4924878" cy="1320800"/>
          </a:xfrm>
        </p:spPr>
        <p:txBody>
          <a:bodyPr anchor="ctr">
            <a:normAutofit/>
          </a:bodyPr>
          <a:lstStyle/>
          <a:p>
            <a:r>
              <a:rPr lang="ro-RO"/>
              <a:t>Oncovox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9A605-5723-4750-8F39-3AA169D68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719649"/>
            <a:ext cx="3251701" cy="32656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6024-9A5E-4AC0-8BC7-114DE7CC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22" y="1719649"/>
            <a:ext cx="5593163" cy="4826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dirty="0"/>
              <a:t>First ACT online intervention for breast cancer patients in Romania</a:t>
            </a:r>
          </a:p>
          <a:p>
            <a:pPr>
              <a:lnSpc>
                <a:spcPct val="90000"/>
              </a:lnSpc>
            </a:pPr>
            <a:r>
              <a:rPr lang="ro-RO" dirty="0"/>
              <a:t>Second ACT online intervention in Romania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hlinkClick r:id="rId3"/>
              </a:rPr>
              <a:t>www.oncovox.ro</a:t>
            </a:r>
            <a:r>
              <a:rPr lang="en-US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Guided online platform containing eight ACT-consistent modules</a:t>
            </a:r>
          </a:p>
          <a:p>
            <a:pPr>
              <a:lnSpc>
                <a:spcPct val="90000"/>
              </a:lnSpc>
            </a:pPr>
            <a:r>
              <a:rPr lang="en-US" dirty="0"/>
              <a:t>Masters student therapists – 15min/week per participant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Content: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Text – explanations, exercises, testimonials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Audio - meditation exercises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Video – 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ro-RO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28" name="Picture 2" descr="Image result for universitatea babeÅ bolyai">
            <a:extLst>
              <a:ext uri="{FF2B5EF4-FFF2-40B4-BE49-F238E27FC236}">
                <a16:creationId xmlns:a16="http://schemas.microsoft.com/office/drawing/2014/main" id="{1D8EE8BE-C1BC-41C7-9BA7-41E94255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6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3B990AD-3B5F-4FA6-BD9E-CD22939A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1654607"/>
            <a:ext cx="4650004" cy="355725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F4566D-5C7B-4111-8DF4-E9C8AC37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67" y="2078919"/>
            <a:ext cx="4650004" cy="2708627"/>
          </a:xfrm>
          <a:prstGeom prst="rect">
            <a:avLst/>
          </a:prstGeom>
        </p:spPr>
      </p:pic>
      <p:pic>
        <p:nvPicPr>
          <p:cNvPr id="22" name="Picture 2" descr="Image result for universitatea babeÅ bolyai">
            <a:extLst>
              <a:ext uri="{FF2B5EF4-FFF2-40B4-BE49-F238E27FC236}">
                <a16:creationId xmlns:a16="http://schemas.microsoft.com/office/drawing/2014/main" id="{38FCD97A-6E24-4319-9D12-607D05757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54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903039-8A1E-4422-8AC3-B294F36F7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7527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 result for universitatea babeÅ bolyai">
            <a:extLst>
              <a:ext uri="{FF2B5EF4-FFF2-40B4-BE49-F238E27FC236}">
                <a16:creationId xmlns:a16="http://schemas.microsoft.com/office/drawing/2014/main" id="{C87A8DA0-6FCA-43AC-AF20-EC66F076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5CF209F-D07C-4595-95ED-84235D3030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2" y="5217886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EA74-52CF-4BF7-B26B-45DA77AC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Intervention aim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4EDB5-2502-4983-AF97-729DFCA2F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651861"/>
            <a:ext cx="4185623" cy="576262"/>
          </a:xfrm>
        </p:spPr>
        <p:txBody>
          <a:bodyPr/>
          <a:lstStyle/>
          <a:p>
            <a:r>
              <a:rPr lang="en-GB" b="1" dirty="0"/>
              <a:t>Main outcomes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7BEA7-2E3F-4F04-B17D-2195CDEFF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372139"/>
            <a:ext cx="4185623" cy="3669223"/>
          </a:xfrm>
        </p:spPr>
        <p:txBody>
          <a:bodyPr/>
          <a:lstStyle/>
          <a:p>
            <a:r>
              <a:rPr lang="ro-RO" sz="2000" dirty="0"/>
              <a:t>I</a:t>
            </a:r>
            <a:r>
              <a:rPr lang="en-US" sz="2000" dirty="0" err="1"/>
              <a:t>mprov</a:t>
            </a:r>
            <a:r>
              <a:rPr lang="ro-RO" sz="2000" dirty="0"/>
              <a:t>ing</a:t>
            </a:r>
            <a:r>
              <a:rPr lang="en-US" sz="2000" dirty="0"/>
              <a:t> quality of life</a:t>
            </a:r>
            <a:endParaRPr lang="ro-RO" sz="2000" dirty="0"/>
          </a:p>
          <a:p>
            <a:r>
              <a:rPr lang="ro-RO" sz="2000" dirty="0"/>
              <a:t>E</a:t>
            </a:r>
            <a:r>
              <a:rPr lang="en-US" sz="2000" dirty="0" err="1"/>
              <a:t>nhanc</a:t>
            </a:r>
            <a:r>
              <a:rPr lang="ro-RO" sz="2000" dirty="0"/>
              <a:t>ing</a:t>
            </a:r>
            <a:r>
              <a:rPr lang="en-US" sz="2000" dirty="0"/>
              <a:t> involvement in meaningful activities</a:t>
            </a:r>
          </a:p>
          <a:p>
            <a:r>
              <a:rPr lang="en-US" sz="2000" dirty="0"/>
              <a:t>Distress </a:t>
            </a:r>
          </a:p>
          <a:p>
            <a:r>
              <a:rPr lang="en-US" sz="2000" dirty="0"/>
              <a:t>Clinical efficiency </a:t>
            </a:r>
            <a:endParaRPr lang="ro-RO" sz="2000" dirty="0"/>
          </a:p>
          <a:p>
            <a:r>
              <a:rPr lang="en-US" sz="2000" dirty="0"/>
              <a:t>Acceptability</a:t>
            </a:r>
            <a:r>
              <a:rPr lang="ro-RO" sz="2000" dirty="0"/>
              <a:t> – openness towards online interventions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E1B54-2ADD-4BAA-A065-23147334E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651861"/>
            <a:ext cx="4185618" cy="576262"/>
          </a:xfrm>
        </p:spPr>
        <p:txBody>
          <a:bodyPr/>
          <a:lstStyle/>
          <a:p>
            <a:r>
              <a:rPr lang="en-GB" b="1" dirty="0"/>
              <a:t>Process variables </a:t>
            </a:r>
            <a:r>
              <a:rPr lang="en-GB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6D708-270F-4741-803C-A8418F65E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372139"/>
            <a:ext cx="4185617" cy="3669223"/>
          </a:xfrm>
        </p:spPr>
        <p:txBody>
          <a:bodyPr>
            <a:normAutofit/>
          </a:bodyPr>
          <a:lstStyle/>
          <a:p>
            <a:r>
              <a:rPr lang="en-GB" sz="2000" dirty="0"/>
              <a:t>Psychological flexibility </a:t>
            </a:r>
          </a:p>
          <a:p>
            <a:r>
              <a:rPr lang="en-GB" sz="2000" dirty="0"/>
              <a:t>Valued living </a:t>
            </a:r>
          </a:p>
        </p:txBody>
      </p:sp>
      <p:pic>
        <p:nvPicPr>
          <p:cNvPr id="7" name="Picture 2" descr="Image result for universitatea babeÅ bolyai">
            <a:extLst>
              <a:ext uri="{FF2B5EF4-FFF2-40B4-BE49-F238E27FC236}">
                <a16:creationId xmlns:a16="http://schemas.microsoft.com/office/drawing/2014/main" id="{7238CA55-BA11-477A-9B5F-559C383C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61F34F-EC6E-4BBA-BD52-7E898D7C2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2" y="5217886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8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220A-3E64-461B-A99B-01DA768E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Methods</a:t>
            </a:r>
            <a:r>
              <a:rPr lang="ro-RO" dirty="0"/>
              <a:t> – </a:t>
            </a:r>
            <a:r>
              <a:rPr lang="ro-RO" dirty="0" err="1"/>
              <a:t>Recruitment</a:t>
            </a:r>
            <a:r>
              <a:rPr lang="ro-RO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F08D-B019-456F-834B-EF3FAC257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/>
              <a:t>180 </a:t>
            </a:r>
            <a:r>
              <a:rPr lang="ro-RO" sz="2400" dirty="0" err="1"/>
              <a:t>women</a:t>
            </a:r>
            <a:r>
              <a:rPr lang="ro-RO" sz="2400" dirty="0"/>
              <a:t>, </a:t>
            </a:r>
            <a:r>
              <a:rPr lang="ro-RO" sz="2400" dirty="0" err="1"/>
              <a:t>diagnosed</a:t>
            </a:r>
            <a:r>
              <a:rPr lang="ro-RO" sz="2400" dirty="0"/>
              <a:t> </a:t>
            </a:r>
            <a:r>
              <a:rPr lang="ro-RO" sz="2400" dirty="0" err="1"/>
              <a:t>with</a:t>
            </a:r>
            <a:r>
              <a:rPr lang="ro-RO" sz="2400" dirty="0"/>
              <a:t> BC </a:t>
            </a:r>
            <a:r>
              <a:rPr lang="en-US" sz="2400" dirty="0"/>
              <a:t>&lt; 2y </a:t>
            </a:r>
          </a:p>
          <a:p>
            <a:endParaRPr lang="en-US" sz="2400" dirty="0"/>
          </a:p>
          <a:p>
            <a:r>
              <a:rPr lang="en-US" sz="2400" dirty="0"/>
              <a:t>Online: Facebook Ads, Facebook Communities; </a:t>
            </a:r>
          </a:p>
          <a:p>
            <a:r>
              <a:rPr lang="en-US" sz="2400" dirty="0"/>
              <a:t>Offline: NGOs, healthcare providers recommendations.</a:t>
            </a:r>
          </a:p>
          <a:p>
            <a:endParaRPr lang="en-US" sz="2400" dirty="0"/>
          </a:p>
          <a:p>
            <a:r>
              <a:rPr lang="en-US" sz="2400" dirty="0"/>
              <a:t>Intervention &amp; wait list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9C3B898F-3503-4D0A-94A3-094E2048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492DE09-C991-4FFD-98DE-580DF11B4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6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39E1-E0AF-4D54-A0DA-779D0BA8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Recruitment – Eligibility  Criteria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9A5CA5-D6A9-41AF-B5A4-D3D70222EF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287957"/>
              </p:ext>
            </p:extLst>
          </p:nvPr>
        </p:nvGraphicFramePr>
        <p:xfrm>
          <a:off x="677863" y="2160588"/>
          <a:ext cx="8596312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3225069699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3462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Included if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Excluded if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8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 diagnostic &lt; 2y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Suicide ideation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2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BC = main diagnostic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diagnosis of mania, bipolar disorder, psychosis, or of a learning disability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49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 18 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Already in psychotherapy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77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Good access to decent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Psychiatric treatment modified &lt; 3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36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 own email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42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2-3h/week availability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Curative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99501"/>
                  </a:ext>
                </a:extLst>
              </a:tr>
            </a:tbl>
          </a:graphicData>
        </a:graphic>
      </p:graphicFrame>
      <p:pic>
        <p:nvPicPr>
          <p:cNvPr id="8" name="Picture 2" descr="Image result for universitatea babeÅ bolyai">
            <a:extLst>
              <a:ext uri="{FF2B5EF4-FFF2-40B4-BE49-F238E27FC236}">
                <a16:creationId xmlns:a16="http://schemas.microsoft.com/office/drawing/2014/main" id="{16B7B2ED-A5E0-44C5-A105-41D5661B7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17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6CE2A12-3D60-4B14-9752-E0C847A91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131C-0948-42CC-B0F1-E189B4CE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78E47-4629-405F-8820-0C9430D7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37" y="159888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Demografics</a:t>
            </a:r>
            <a:r>
              <a:rPr lang="en-US" dirty="0"/>
              <a:t> &amp; medical information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Psychological distress – Distress Thermometer, NCCN</a:t>
            </a:r>
          </a:p>
          <a:p>
            <a:r>
              <a:rPr lang="en-US" dirty="0"/>
              <a:t>Behavioral activation – Behavioral Activation for Depression Scale </a:t>
            </a:r>
          </a:p>
          <a:p>
            <a:r>
              <a:rPr lang="en-US" dirty="0"/>
              <a:t>Social involvement – Environmental Reward Observation Scale </a:t>
            </a:r>
          </a:p>
          <a:p>
            <a:r>
              <a:rPr lang="en-US" dirty="0"/>
              <a:t>Symptom interference – MD Anderson Symptom Inventory </a:t>
            </a:r>
          </a:p>
          <a:p>
            <a:r>
              <a:rPr lang="en-US" dirty="0"/>
              <a:t>Quality of life – FACT-B </a:t>
            </a:r>
          </a:p>
          <a:p>
            <a:endParaRPr lang="en-US" dirty="0"/>
          </a:p>
          <a:p>
            <a:r>
              <a:rPr lang="en-US" dirty="0"/>
              <a:t>Psychological Flexibility – Cancer Acceptance and Action Cancer Questionnaire </a:t>
            </a:r>
          </a:p>
          <a:p>
            <a:r>
              <a:rPr lang="en-US" dirty="0"/>
              <a:t>Valuing Questionnaire – idem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universitatea babeÅ bolyai">
            <a:extLst>
              <a:ext uri="{FF2B5EF4-FFF2-40B4-BE49-F238E27FC236}">
                <a16:creationId xmlns:a16="http://schemas.microsoft.com/office/drawing/2014/main" id="{33105F17-14E9-4413-9E17-90E297B60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727CAFA-7590-4FA1-97CE-2B5B928C6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99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D00CAE-1E14-4781-BA81-A10146593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612252"/>
              </p:ext>
            </p:extLst>
          </p:nvPr>
        </p:nvGraphicFramePr>
        <p:xfrm>
          <a:off x="795093" y="472465"/>
          <a:ext cx="7473695" cy="283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71C533-6DE0-451C-940C-BF53239F6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2729253"/>
              </p:ext>
            </p:extLst>
          </p:nvPr>
        </p:nvGraphicFramePr>
        <p:xfrm>
          <a:off x="795094" y="3185133"/>
          <a:ext cx="7473694" cy="305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Image result for universitatea babeÅ bolyai">
            <a:extLst>
              <a:ext uri="{FF2B5EF4-FFF2-40B4-BE49-F238E27FC236}">
                <a16:creationId xmlns:a16="http://schemas.microsoft.com/office/drawing/2014/main" id="{8FEBE64C-72A7-4D35-9015-A7E672E2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96" y="251314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7B82035-47B6-4303-85E5-FA2B88992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7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C769A3-613D-4588-B833-208E379AA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693009"/>
              </p:ext>
            </p:extLst>
          </p:nvPr>
        </p:nvGraphicFramePr>
        <p:xfrm>
          <a:off x="1148126" y="1383349"/>
          <a:ext cx="6976969" cy="204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14DB2D35-0A74-4DDE-B6F4-10542E95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418717"/>
              </p:ext>
            </p:extLst>
          </p:nvPr>
        </p:nvGraphicFramePr>
        <p:xfrm>
          <a:off x="117566" y="4002450"/>
          <a:ext cx="6976969" cy="204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DCDAE9D6-0D4C-48BE-8F12-93ABACD4B6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51560"/>
              </p:ext>
            </p:extLst>
          </p:nvPr>
        </p:nvGraphicFramePr>
        <p:xfrm>
          <a:off x="2227989" y="4002450"/>
          <a:ext cx="6976969" cy="204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8F30E5-12BD-4E43-AC31-A0A05697170E}"/>
              </a:ext>
            </a:extLst>
          </p:cNvPr>
          <p:cNvCxnSpPr/>
          <p:nvPr/>
        </p:nvCxnSpPr>
        <p:spPr>
          <a:xfrm>
            <a:off x="3606050" y="3429000"/>
            <a:ext cx="0" cy="43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8F50EC0-3E7F-484E-A0B1-AFE631A58D05}"/>
              </a:ext>
            </a:extLst>
          </p:cNvPr>
          <p:cNvCxnSpPr/>
          <p:nvPr/>
        </p:nvCxnSpPr>
        <p:spPr>
          <a:xfrm>
            <a:off x="5716473" y="3429000"/>
            <a:ext cx="0" cy="437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Image result for universitatea babeÅ bolyai">
            <a:extLst>
              <a:ext uri="{FF2B5EF4-FFF2-40B4-BE49-F238E27FC236}">
                <a16:creationId xmlns:a16="http://schemas.microsoft.com/office/drawing/2014/main" id="{F87DA7E8-89A0-42B5-87B9-F671E26C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65" y="24273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6C73E3CE-A22B-40A0-8726-7D0BD60FEE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3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82CCBC-595E-4FF7-A5F5-05C3284A8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864873"/>
              </p:ext>
            </p:extLst>
          </p:nvPr>
        </p:nvGraphicFramePr>
        <p:xfrm>
          <a:off x="547235" y="242730"/>
          <a:ext cx="8495165" cy="631457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58689">
                  <a:extLst>
                    <a:ext uri="{9D8B030D-6E8A-4147-A177-3AD203B41FA5}">
                      <a16:colId xmlns:a16="http://schemas.microsoft.com/office/drawing/2014/main" val="721552945"/>
                    </a:ext>
                  </a:extLst>
                </a:gridCol>
                <a:gridCol w="2078335">
                  <a:extLst>
                    <a:ext uri="{9D8B030D-6E8A-4147-A177-3AD203B41FA5}">
                      <a16:colId xmlns:a16="http://schemas.microsoft.com/office/drawing/2014/main" val="2628218128"/>
                    </a:ext>
                  </a:extLst>
                </a:gridCol>
                <a:gridCol w="2244886">
                  <a:extLst>
                    <a:ext uri="{9D8B030D-6E8A-4147-A177-3AD203B41FA5}">
                      <a16:colId xmlns:a16="http://schemas.microsoft.com/office/drawing/2014/main" val="2635960036"/>
                    </a:ext>
                  </a:extLst>
                </a:gridCol>
                <a:gridCol w="2413255">
                  <a:extLst>
                    <a:ext uri="{9D8B030D-6E8A-4147-A177-3AD203B41FA5}">
                      <a16:colId xmlns:a16="http://schemas.microsoft.com/office/drawing/2014/main" val="3595873154"/>
                    </a:ext>
                  </a:extLst>
                </a:gridCol>
              </a:tblGrid>
              <a:tr h="1094527">
                <a:tc>
                  <a:txBody>
                    <a:bodyPr/>
                    <a:lstStyle/>
                    <a:p>
                      <a:r>
                        <a:rPr lang="en-US" sz="1600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Creative </a:t>
                      </a:r>
                      <a:r>
                        <a:rPr lang="en-US" sz="1600" dirty="0" err="1"/>
                        <a:t>hoplesssness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Present moment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Difficulty sleeping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5581"/>
                  </a:ext>
                </a:extLst>
              </a:tr>
              <a:tr h="589360">
                <a:tc>
                  <a:txBody>
                    <a:bodyPr/>
                    <a:lstStyle/>
                    <a:p>
                      <a:r>
                        <a:rPr lang="en-US" sz="1600" dirty="0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Nausea &amp; fatigue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1260"/>
                  </a:ext>
                </a:extLst>
              </a:tr>
              <a:tr h="841943">
                <a:tc>
                  <a:txBody>
                    <a:bodyPr/>
                    <a:lstStyle/>
                    <a:p>
                      <a:r>
                        <a:rPr lang="en-US" sz="1600" dirty="0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Defusion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Anxiety – intrusive thoughts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890784"/>
                  </a:ext>
                </a:extLst>
              </a:tr>
              <a:tr h="589360">
                <a:tc>
                  <a:txBody>
                    <a:bodyPr/>
                    <a:lstStyle/>
                    <a:p>
                      <a:r>
                        <a:rPr lang="en-US" sz="1600" dirty="0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Committed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Close 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17274"/>
                  </a:ext>
                </a:extLst>
              </a:tr>
              <a:tr h="841943">
                <a:tc>
                  <a:txBody>
                    <a:bodyPr/>
                    <a:lstStyle/>
                    <a:p>
                      <a:r>
                        <a:rPr lang="en-US" sz="1600" dirty="0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Acceptance </a:t>
                      </a:r>
                    </a:p>
                    <a:p>
                      <a:r>
                        <a:rPr lang="en-US" sz="1600" dirty="0"/>
                        <a:t>Self-compassion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Body image concerns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675420"/>
                  </a:ext>
                </a:extLst>
              </a:tr>
              <a:tr h="589360">
                <a:tc>
                  <a:txBody>
                    <a:bodyPr/>
                    <a:lstStyle/>
                    <a:p>
                      <a:r>
                        <a:rPr lang="en-US" sz="1600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Self as context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Sexual functioning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77772"/>
                  </a:ext>
                </a:extLst>
              </a:tr>
              <a:tr h="1094527">
                <a:tc>
                  <a:txBody>
                    <a:bodyPr/>
                    <a:lstStyle/>
                    <a:p>
                      <a:r>
                        <a:rPr lang="en-US" sz="1600" dirty="0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Committed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Changes in sense of personal identity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995271"/>
                  </a:ext>
                </a:extLst>
              </a:tr>
              <a:tr h="336777">
                <a:tc>
                  <a:txBody>
                    <a:bodyPr/>
                    <a:lstStyle/>
                    <a:p>
                      <a:r>
                        <a:rPr lang="en-US" sz="1600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22859"/>
                  </a:ext>
                </a:extLst>
              </a:tr>
              <a:tr h="336777">
                <a:tc>
                  <a:txBody>
                    <a:bodyPr/>
                    <a:lstStyle/>
                    <a:p>
                      <a:r>
                        <a:rPr lang="en-US" sz="1600" dirty="0"/>
                        <a:t>Week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856554"/>
                  </a:ext>
                </a:extLst>
              </a:tr>
            </a:tbl>
          </a:graphicData>
        </a:graphic>
      </p:graphicFrame>
      <p:pic>
        <p:nvPicPr>
          <p:cNvPr id="7" name="Picture 2" descr="Image result for universitatea babeÅ bolyai">
            <a:extLst>
              <a:ext uri="{FF2B5EF4-FFF2-40B4-BE49-F238E27FC236}">
                <a16:creationId xmlns:a16="http://schemas.microsoft.com/office/drawing/2014/main" id="{D9F5B017-EEF7-4E01-86EF-8EB6EA2AE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65" y="24273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05F5539-4FEB-40F4-820F-54EAE50B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C79C-3318-4D8B-A05D-86DA31A6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106. Increases in quality of life using novel third-wave treatment for cancer sufferers and informal cares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4511-D4E4-4015-9AA5-3808975D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ACT with Mindfulness and Compassion course – A pilot for young adults diagnosed with cancer – Sari </a:t>
            </a:r>
            <a:r>
              <a:rPr lang="en-GB" dirty="0" err="1"/>
              <a:t>Harenwall</a:t>
            </a:r>
            <a:r>
              <a:rPr lang="en-GB" dirty="0"/>
              <a:t>, Danielle Wilson, Alice Bentley, Karen </a:t>
            </a:r>
            <a:r>
              <a:rPr lang="en-GB" dirty="0" err="1"/>
              <a:t>Verril</a:t>
            </a:r>
            <a:r>
              <a:rPr lang="en-GB" dirty="0"/>
              <a:t>, Lesley Howells</a:t>
            </a:r>
          </a:p>
          <a:p>
            <a:pPr marL="457200" indent="-457200">
              <a:buAutoNum type="arabicPeriod"/>
            </a:pPr>
            <a:r>
              <a:rPr lang="en-GB" dirty="0"/>
              <a:t>Compassionate Mind Training for informal caregivers of cancer patients: A pilot study – Elsa </a:t>
            </a:r>
            <a:r>
              <a:rPr lang="en-GB" dirty="0" err="1"/>
              <a:t>Olterman</a:t>
            </a:r>
            <a:r>
              <a:rPr lang="en-GB" dirty="0"/>
              <a:t>, Andreas Larsson</a:t>
            </a:r>
          </a:p>
          <a:p>
            <a:pPr marL="457200" indent="-457200">
              <a:buAutoNum type="arabicPeriod"/>
            </a:pPr>
            <a:r>
              <a:rPr lang="en-GB" dirty="0"/>
              <a:t>A Guided Internet-Based ACT </a:t>
            </a:r>
            <a:r>
              <a:rPr lang="en-GB" dirty="0" err="1"/>
              <a:t>Itervention</a:t>
            </a:r>
            <a:r>
              <a:rPr lang="en-GB" dirty="0"/>
              <a:t> for Romanian Women Diagnosed with non-metastatic breast cancer – Study protocol for a RCT – Silvia </a:t>
            </a:r>
            <a:r>
              <a:rPr lang="en-GB" dirty="0" err="1"/>
              <a:t>Goliţă</a:t>
            </a:r>
            <a:r>
              <a:rPr lang="en-GB" dirty="0"/>
              <a:t>, Adriana </a:t>
            </a:r>
            <a:r>
              <a:rPr lang="en-GB" dirty="0" err="1"/>
              <a:t>Băban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867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BE0E-E1E5-4AC3-B2AD-6CCDA57C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Creative hopelessness. Present moment. Difficulty Sleeping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24090-2839-4611-9B13-4A93C18B0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Sludge in glass </a:t>
            </a:r>
            <a:r>
              <a:rPr lang="en-US" dirty="0" err="1"/>
              <a:t>metaph</a:t>
            </a:r>
            <a:r>
              <a:rPr lang="en-US" dirty="0"/>
              <a:t> </a:t>
            </a:r>
          </a:p>
          <a:p>
            <a:r>
              <a:rPr lang="en-US" dirty="0"/>
              <a:t>Behavioral objectives </a:t>
            </a:r>
          </a:p>
          <a:p>
            <a:r>
              <a:rPr lang="en-US" dirty="0"/>
              <a:t>What does your mind say? Your mind is not your friend</a:t>
            </a:r>
          </a:p>
          <a:p>
            <a:r>
              <a:rPr lang="en-US" dirty="0"/>
              <a:t>What have you tried, how has it worked, what has it costed you? </a:t>
            </a:r>
          </a:p>
          <a:p>
            <a:r>
              <a:rPr lang="en-US" dirty="0"/>
              <a:t>Pushing inflatable ball in pool </a:t>
            </a:r>
            <a:r>
              <a:rPr lang="en-US" dirty="0" err="1"/>
              <a:t>metaph</a:t>
            </a:r>
            <a:r>
              <a:rPr lang="en-US" dirty="0"/>
              <a:t> </a:t>
            </a:r>
          </a:p>
          <a:p>
            <a:r>
              <a:rPr lang="en-US" dirty="0"/>
              <a:t>Mindful breathing </a:t>
            </a:r>
          </a:p>
          <a:p>
            <a:r>
              <a:rPr lang="en-US" dirty="0"/>
              <a:t>Sleep hygiene </a:t>
            </a:r>
          </a:p>
          <a:p>
            <a:endParaRPr lang="en-US" dirty="0"/>
          </a:p>
          <a:p>
            <a:r>
              <a:rPr lang="en-US" dirty="0"/>
              <a:t>Homework: (1) Mindful </a:t>
            </a:r>
            <a:r>
              <a:rPr lang="en-US" dirty="0" err="1"/>
              <a:t>breating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(2) Noticing where is your mind on your timeline</a:t>
            </a:r>
          </a:p>
          <a:p>
            <a:pPr marL="0" indent="0">
              <a:buNone/>
            </a:pPr>
            <a:r>
              <a:rPr lang="en-US" dirty="0"/>
              <a:t>(3) Mindful activities – listening to music, having tea, mindful walking</a:t>
            </a:r>
          </a:p>
          <a:p>
            <a:pPr marL="0" indent="0">
              <a:buNone/>
            </a:pPr>
            <a:r>
              <a:rPr lang="en-US" dirty="0"/>
              <a:t>(4) Meditation for sleep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98ED6-5FF4-4DB0-B9FC-140F27B8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64" y="182843"/>
            <a:ext cx="2475191" cy="85351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0F1EB7-F449-4567-9E48-D7BB70359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04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688E-CB02-48D8-B302-AA1EFEF8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2: Values. Nausea, fatigue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7C57-965E-4AF6-BA62-14253520A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Distinguishing values from goals</a:t>
            </a:r>
          </a:p>
          <a:p>
            <a:r>
              <a:rPr lang="en-US" dirty="0"/>
              <a:t>Bull`s eye exercise </a:t>
            </a:r>
          </a:p>
          <a:p>
            <a:r>
              <a:rPr lang="en-US" dirty="0"/>
              <a:t>70-year birthday speech </a:t>
            </a:r>
          </a:p>
          <a:p>
            <a:r>
              <a:rPr lang="en-US" dirty="0"/>
              <a:t>Personal heroes </a:t>
            </a:r>
          </a:p>
          <a:p>
            <a:endParaRPr lang="en-US" dirty="0"/>
          </a:p>
          <a:p>
            <a:r>
              <a:rPr lang="en-US" dirty="0"/>
              <a:t>Homework: (1) Salt &amp; pepper </a:t>
            </a:r>
          </a:p>
          <a:p>
            <a:pPr marL="0" indent="0">
              <a:buNone/>
            </a:pPr>
            <a:r>
              <a:rPr lang="en-US" dirty="0"/>
              <a:t>(2) Mindful Breathing (10min)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44CD9-594F-4F22-859A-DFEDAF45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16486"/>
            <a:ext cx="2475191" cy="853514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155FCFC-774E-437D-BBD0-2FF720728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D1CE-B28D-49DB-AE1F-DEAAA496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3: </a:t>
            </a:r>
            <a:r>
              <a:rPr lang="en-US" dirty="0" err="1"/>
              <a:t>Defusion</a:t>
            </a:r>
            <a:r>
              <a:rPr lang="en-US" dirty="0"/>
              <a:t>. Anxiety, intrusive thoughts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4FED6-86B9-4FBB-90D5-1330C9A8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68635" cy="38807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Your mind is not your friend </a:t>
            </a:r>
          </a:p>
          <a:p>
            <a:r>
              <a:rPr lang="en-US" dirty="0"/>
              <a:t>Radio Doom &amp; </a:t>
            </a:r>
            <a:r>
              <a:rPr lang="en-US" dirty="0" err="1"/>
              <a:t>Goom</a:t>
            </a:r>
            <a:r>
              <a:rPr lang="en-US" dirty="0"/>
              <a:t> = Radio Romania </a:t>
            </a:r>
            <a:r>
              <a:rPr lang="en-US" dirty="0" err="1"/>
              <a:t>Catastrofa</a:t>
            </a:r>
            <a:r>
              <a:rPr lang="en-US" dirty="0"/>
              <a:t> </a:t>
            </a:r>
          </a:p>
          <a:p>
            <a:r>
              <a:rPr lang="en-US" dirty="0"/>
              <a:t>What story is your mind giving you? </a:t>
            </a:r>
          </a:p>
          <a:p>
            <a:r>
              <a:rPr lang="en-US" dirty="0"/>
              <a:t>Moving you towards or away? </a:t>
            </a:r>
          </a:p>
          <a:p>
            <a:r>
              <a:rPr lang="en-US" dirty="0"/>
              <a:t>Noticing &amp; naming &amp; anchoring </a:t>
            </a:r>
          </a:p>
          <a:p>
            <a:r>
              <a:rPr lang="en-US" dirty="0"/>
              <a:t>Play in Word </a:t>
            </a:r>
            <a:r>
              <a:rPr lang="en-US" dirty="0">
                <a:sym typeface="Wingdings" panose="05000000000000000000" pitchFamily="2" charset="2"/>
              </a:rPr>
              <a:t> difficult words like cancer, hospital, breast. </a:t>
            </a:r>
            <a:endParaRPr lang="en-US" dirty="0"/>
          </a:p>
          <a:p>
            <a:r>
              <a:rPr lang="en-US" dirty="0"/>
              <a:t>Flat tire metaphor </a:t>
            </a:r>
          </a:p>
          <a:p>
            <a:r>
              <a:rPr lang="en-US" dirty="0"/>
              <a:t>Leaves on a stream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Homework: (1) Jar of thoughts</a:t>
            </a:r>
          </a:p>
          <a:p>
            <a:pPr marL="0" indent="0">
              <a:buNone/>
            </a:pPr>
            <a:r>
              <a:rPr lang="en-US" dirty="0"/>
              <a:t>(2) Practice naming the story &amp; anchoring </a:t>
            </a:r>
          </a:p>
          <a:p>
            <a:pPr marL="0" indent="0">
              <a:buNone/>
            </a:pPr>
            <a:r>
              <a:rPr lang="en-US" dirty="0"/>
              <a:t>(3) Salt &amp; Pepper </a:t>
            </a:r>
          </a:p>
          <a:p>
            <a:pPr marL="0" indent="0">
              <a:buNone/>
            </a:pPr>
            <a:r>
              <a:rPr lang="en-US" dirty="0"/>
              <a:t>(4) Mindful breathing </a:t>
            </a:r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F67B2A48-14EE-4A9F-AB9B-F5A3D8B9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379411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327CC2E-04B9-4403-AB2C-67480CCC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AA9F-9316-431D-B421-85E98946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4: Committed Action. Close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EF7F-B1F4-452A-B589-584723D4E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vs doing </a:t>
            </a:r>
          </a:p>
          <a:p>
            <a:r>
              <a:rPr lang="en-US" dirty="0"/>
              <a:t>Towards or away? </a:t>
            </a:r>
          </a:p>
          <a:p>
            <a:r>
              <a:rPr lang="en-US" dirty="0"/>
              <a:t>Gradual goal setting </a:t>
            </a:r>
          </a:p>
          <a:p>
            <a:r>
              <a:rPr lang="en-US" dirty="0"/>
              <a:t>Feeding the puppy that turns into wolf </a:t>
            </a:r>
            <a:r>
              <a:rPr lang="en-US" dirty="0" err="1"/>
              <a:t>metaph</a:t>
            </a:r>
            <a:endParaRPr lang="en-US" dirty="0"/>
          </a:p>
          <a:p>
            <a:endParaRPr lang="en-US" dirty="0"/>
          </a:p>
          <a:p>
            <a:r>
              <a:rPr lang="en-US" dirty="0"/>
              <a:t>Homework: (1) Salt &amp; pepper – for valued relationships </a:t>
            </a:r>
          </a:p>
          <a:p>
            <a:pPr marL="0" indent="0">
              <a:buNone/>
            </a:pPr>
            <a:r>
              <a:rPr lang="en-US" dirty="0"/>
              <a:t>(2) Notice, name &amp; anchor</a:t>
            </a:r>
          </a:p>
          <a:p>
            <a:pPr marL="0" indent="0">
              <a:buNone/>
            </a:pPr>
            <a:r>
              <a:rPr lang="en-US" dirty="0"/>
              <a:t>(3) Body scan &amp; mindful breathing exercise </a:t>
            </a:r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F5EA9A34-4B26-4DC3-B01F-62ECB7903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166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9A9B269-9EAE-46D3-992B-6D3D4D62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6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F057-7EE9-4903-BA2B-E776C7864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5: Acceptance. Self-Compassion. Body image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AAE0E-996F-4E88-8469-09995D4B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Passengers on a bus </a:t>
            </a:r>
          </a:p>
          <a:p>
            <a:r>
              <a:rPr lang="en-US" dirty="0"/>
              <a:t>Acceptance exercise – opening, breathing in, curiosity </a:t>
            </a:r>
          </a:p>
          <a:p>
            <a:r>
              <a:rPr lang="en-US" dirty="0"/>
              <a:t>Joe the bum</a:t>
            </a:r>
          </a:p>
          <a:p>
            <a:r>
              <a:rPr lang="en-US" dirty="0"/>
              <a:t>Hand on heart exercise </a:t>
            </a:r>
          </a:p>
          <a:p>
            <a:endParaRPr lang="en-US" dirty="0"/>
          </a:p>
          <a:p>
            <a:r>
              <a:rPr lang="en-US" dirty="0"/>
              <a:t>Homework: (1) Salt &amp; pepper</a:t>
            </a:r>
          </a:p>
          <a:p>
            <a:pPr marL="0" indent="0">
              <a:buNone/>
            </a:pPr>
            <a:r>
              <a:rPr lang="en-US" dirty="0"/>
              <a:t>(2) Mindful breathing &amp; body scan </a:t>
            </a:r>
          </a:p>
          <a:p>
            <a:pPr marL="0" indent="0">
              <a:buNone/>
            </a:pPr>
            <a:r>
              <a:rPr lang="en-US" dirty="0"/>
              <a:t>(3) Hand on heart exercise </a:t>
            </a:r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ADD5E9A0-BF9C-47C8-983F-792F2F19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0F55066-C19F-4C20-B62A-6E76E9E8F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28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E496-23E7-4C66-9882-F941FA3AE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6: Self as context. Sexual functioning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D710-697E-4E1A-ADCD-7D4FF4EC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Chess board </a:t>
            </a:r>
            <a:r>
              <a:rPr lang="en-US" dirty="0" err="1"/>
              <a:t>metaph</a:t>
            </a:r>
            <a:r>
              <a:rPr lang="en-US" dirty="0"/>
              <a:t> </a:t>
            </a:r>
          </a:p>
          <a:p>
            <a:r>
              <a:rPr lang="en-US" dirty="0"/>
              <a:t>Observer self exercise </a:t>
            </a:r>
          </a:p>
          <a:p>
            <a:r>
              <a:rPr lang="en-US" dirty="0"/>
              <a:t>Notice labels – sick, cancer patient</a:t>
            </a:r>
          </a:p>
          <a:p>
            <a:r>
              <a:rPr lang="en-US" dirty="0"/>
              <a:t>Away vs towards goals/values? </a:t>
            </a:r>
          </a:p>
          <a:p>
            <a:r>
              <a:rPr lang="en-US" dirty="0"/>
              <a:t>Documentary about Africa vs going to Africa </a:t>
            </a:r>
            <a:r>
              <a:rPr lang="en-US" dirty="0" err="1"/>
              <a:t>metaph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Homework: (1) Salt &amp; pepper</a:t>
            </a:r>
          </a:p>
          <a:p>
            <a:pPr marL="0" indent="0">
              <a:buNone/>
            </a:pPr>
            <a:r>
              <a:rPr lang="en-US" dirty="0"/>
              <a:t>(2) Mindful breathing &amp; body scan </a:t>
            </a:r>
          </a:p>
          <a:p>
            <a:pPr marL="0" indent="0">
              <a:buNone/>
            </a:pPr>
            <a:r>
              <a:rPr lang="en-US" dirty="0"/>
              <a:t>(3) Observer self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B8BD8F0D-69AC-44B7-9953-664BC1BD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50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A15AC5D-9ECE-4CDB-B43F-C2DF8962F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6220-DDBC-4A4E-B684-E66CD5B5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7: Committed action. Changes in sense of personal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DF45D-5F58-4490-811D-F83ACBD8A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Bull`s eye – connect to values about self </a:t>
            </a:r>
          </a:p>
          <a:p>
            <a:r>
              <a:rPr lang="en-US" dirty="0"/>
              <a:t>What story is your mind giving you?</a:t>
            </a:r>
          </a:p>
          <a:p>
            <a:r>
              <a:rPr lang="en-US" dirty="0"/>
              <a:t>Mindful mirror exercise </a:t>
            </a:r>
          </a:p>
          <a:p>
            <a:r>
              <a:rPr lang="en-US" dirty="0"/>
              <a:t>Commitment to valued living worksheet </a:t>
            </a:r>
          </a:p>
          <a:p>
            <a:r>
              <a:rPr lang="en-US" dirty="0"/>
              <a:t>Barriers to values – coping cards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Homework: (1) Salt &amp; pepper</a:t>
            </a:r>
          </a:p>
          <a:p>
            <a:pPr marL="0" indent="0">
              <a:buNone/>
            </a:pPr>
            <a:r>
              <a:rPr lang="en-US" dirty="0"/>
              <a:t>(2) Mindful breathing &amp; body scan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universitatea babeÅ bolyai">
            <a:extLst>
              <a:ext uri="{FF2B5EF4-FFF2-40B4-BE49-F238E27FC236}">
                <a16:creationId xmlns:a16="http://schemas.microsoft.com/office/drawing/2014/main" id="{48DC0D8F-54E0-4DD0-9103-2AC7A724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50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B293976-7738-40A4-B971-F4CD31A76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5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284E-18CF-452C-BC26-C6A09B0C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8: Bringing it all </a:t>
            </a:r>
            <a:r>
              <a:rPr lang="en-US" dirty="0" err="1"/>
              <a:t>togheter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A0E88-5B8F-4B0E-88B1-52589ED4C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Checking behavioral goals set in the beginning </a:t>
            </a:r>
          </a:p>
          <a:p>
            <a:r>
              <a:rPr lang="en-US" dirty="0"/>
              <a:t>Wiser self meditation </a:t>
            </a:r>
          </a:p>
          <a:p>
            <a:r>
              <a:rPr lang="en-US" dirty="0"/>
              <a:t>Bull`s eye exercise </a:t>
            </a:r>
          </a:p>
          <a:p>
            <a:r>
              <a:rPr lang="en-US" dirty="0"/>
              <a:t>FEAR or DARE exercise </a:t>
            </a:r>
          </a:p>
          <a:p>
            <a:r>
              <a:rPr lang="en-US" dirty="0"/>
              <a:t>List of exercises </a:t>
            </a:r>
          </a:p>
          <a:p>
            <a:endParaRPr lang="en-US" dirty="0"/>
          </a:p>
          <a:p>
            <a:r>
              <a:rPr lang="en-US" dirty="0"/>
              <a:t>Homework: (1) Salt &amp; pepper</a:t>
            </a:r>
          </a:p>
          <a:p>
            <a:pPr marL="0" indent="0">
              <a:buNone/>
            </a:pPr>
            <a:r>
              <a:rPr lang="en-US" dirty="0"/>
              <a:t>(2) Mindful breathing &amp; body scan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B15B86F0-1D98-410E-A4E1-2FE7502C5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50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AD3DDE7-8247-4691-8CD4-46B7B7E44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9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2400-E5AB-4E6D-8144-279B4815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… in 2020/21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5117-F5BD-43ED-9BA0-1A433F40D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Effectiveness </a:t>
            </a:r>
          </a:p>
          <a:p>
            <a:r>
              <a:rPr lang="en-US" dirty="0"/>
              <a:t>Mechanism of change </a:t>
            </a:r>
          </a:p>
          <a:p>
            <a:r>
              <a:rPr lang="en-US" dirty="0"/>
              <a:t>Acceptability </a:t>
            </a:r>
          </a:p>
          <a:p>
            <a:r>
              <a:rPr lang="en-US" dirty="0"/>
              <a:t>Usage analysis </a:t>
            </a:r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709788A5-6122-42DC-B7D4-AA10791FA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50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283FC7B-6C50-43DC-B621-71239B312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95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1D0-86A7-447F-8EF0-90F067E2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848FE-A5F9-4F55-8E78-8D7CCFED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Group comparison (independent T test) &amp; growth curve analysis </a:t>
            </a:r>
          </a:p>
          <a:p>
            <a:r>
              <a:rPr lang="en-GB" dirty="0"/>
              <a:t>Moderation: initial distress level; initial health status; clinical stage of treatment </a:t>
            </a:r>
          </a:p>
          <a:p>
            <a:r>
              <a:rPr lang="en-GB" dirty="0"/>
              <a:t>Mediation: psychological flexibility </a:t>
            </a:r>
          </a:p>
        </p:txBody>
      </p:sp>
    </p:spTree>
    <p:extLst>
      <p:ext uri="{BB962C8B-B14F-4D97-AF65-F5344CB8AC3E}">
        <p14:creationId xmlns:p14="http://schemas.microsoft.com/office/powerpoint/2010/main" val="375905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A718-A3E1-434C-A7D4-1100D94F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2521F-5C00-4359-BDBD-EDEE04CC2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(1) Describing and discussing challenges in setting up group based interventions for young adults living with persistent health problems</a:t>
            </a:r>
          </a:p>
          <a:p>
            <a:br>
              <a:rPr lang="en-GB" dirty="0"/>
            </a:br>
            <a:r>
              <a:rPr lang="en-GB" dirty="0"/>
              <a:t>(2) Describing the potential benefits of Compassionate Mind Training for the psychological difficulties informal caregivers of cancer patients can experience</a:t>
            </a:r>
          </a:p>
          <a:p>
            <a:br>
              <a:rPr lang="en-GB" dirty="0"/>
            </a:br>
            <a:r>
              <a:rPr lang="en-GB" dirty="0"/>
              <a:t>(3) Developing design and decision-making skill necessary in the process of building a web-based ACT intervention for a specific population </a:t>
            </a:r>
          </a:p>
        </p:txBody>
      </p:sp>
    </p:spTree>
    <p:extLst>
      <p:ext uri="{BB962C8B-B14F-4D97-AF65-F5344CB8AC3E}">
        <p14:creationId xmlns:p14="http://schemas.microsoft.com/office/powerpoint/2010/main" val="237239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03D4-D1EE-4B21-9D2B-4E448E66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65" y="609600"/>
            <a:ext cx="2930518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Thank you!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122C9-CA66-40FE-85EB-BEA68256F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61" y="2160589"/>
            <a:ext cx="293051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ro-RO" dirty="0"/>
              <a:t>Silvia </a:t>
            </a:r>
            <a:r>
              <a:rPr lang="ro-RO" dirty="0" err="1"/>
              <a:t>Goliță</a:t>
            </a:r>
            <a:r>
              <a:rPr lang="ro-RO" dirty="0"/>
              <a:t>, </a:t>
            </a:r>
            <a:r>
              <a:rPr lang="ro-RO" dirty="0" err="1"/>
              <a:t>Phd</a:t>
            </a:r>
            <a:r>
              <a:rPr lang="ro-RO" dirty="0"/>
              <a:t> Student</a:t>
            </a:r>
            <a:endParaRPr lang="ro-RO"/>
          </a:p>
          <a:p>
            <a:pPr marL="0" indent="0">
              <a:buNone/>
            </a:pPr>
            <a:r>
              <a:rPr lang="en-US" dirty="0">
                <a:hlinkClick r:id="rId2"/>
              </a:rPr>
              <a:t>silviagolita@psychology.ro</a:t>
            </a:r>
            <a:r>
              <a:rPr lang="en-US" dirty="0"/>
              <a:t> </a:t>
            </a:r>
            <a:endParaRPr lang="en-US"/>
          </a:p>
          <a:p>
            <a:pPr marL="0" indent="0">
              <a:buNone/>
            </a:pPr>
            <a:endParaRPr lang="ro-RO"/>
          </a:p>
          <a:p>
            <a:pPr marL="0" indent="0">
              <a:buNone/>
            </a:pPr>
            <a:r>
              <a:rPr lang="ro-RO" dirty="0" err="1"/>
              <a:t>Department</a:t>
            </a:r>
            <a:r>
              <a:rPr lang="ro-RO" dirty="0"/>
              <a:t> of </a:t>
            </a:r>
            <a:r>
              <a:rPr lang="ro-RO" dirty="0" err="1"/>
              <a:t>Psychology</a:t>
            </a:r>
            <a:endParaRPr lang="ro-RO"/>
          </a:p>
          <a:p>
            <a:pPr marL="0" indent="0">
              <a:buNone/>
            </a:pPr>
            <a:r>
              <a:rPr lang="ro-RO" dirty="0"/>
              <a:t>Babeș-Bolyai University</a:t>
            </a:r>
            <a:endParaRPr lang="ro-RO"/>
          </a:p>
          <a:p>
            <a:pPr marL="0" indent="0">
              <a:buNone/>
            </a:pPr>
            <a:r>
              <a:rPr lang="ro-RO" dirty="0"/>
              <a:t>Cluj-Napoca, Romania </a:t>
            </a:r>
            <a:endParaRPr lang="en-US"/>
          </a:p>
          <a:p>
            <a:endParaRPr lang="en-US" dirty="0"/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588EC86F-0F7E-4AB9-94ED-3F8355D7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4337" y="972195"/>
            <a:ext cx="5421162" cy="187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4778A-15AD-4D3F-A5C1-680AFE518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24" y="3439020"/>
            <a:ext cx="4301390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5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4FF6-E143-4A7F-AB6E-F3BBED1F1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645" y="685799"/>
            <a:ext cx="8001000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dirty="0"/>
              <a:t>A Guided Internet-based Acceptance and Commitment Therapy Intervention for Romanian Women Diagnosed with non-metastatic breast cancer: study protocol for a randomized controlled trial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352F5-E869-4059-B3B3-D69928B40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645" y="3843867"/>
            <a:ext cx="6400800" cy="19473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o-RO" sz="2000" b="1" u="sng" dirty="0">
                <a:solidFill>
                  <a:schemeClr val="tx1"/>
                </a:solidFill>
              </a:rPr>
              <a:t>Silvia Goliță, Phd Student</a:t>
            </a:r>
          </a:p>
          <a:p>
            <a:pPr>
              <a:lnSpc>
                <a:spcPct val="90000"/>
              </a:lnSpc>
            </a:pPr>
            <a:r>
              <a:rPr lang="ro-RO" sz="2000" dirty="0"/>
              <a:t>Adriana Băban, Phd. </a:t>
            </a:r>
          </a:p>
          <a:p>
            <a:pPr>
              <a:lnSpc>
                <a:spcPct val="90000"/>
              </a:lnSpc>
            </a:pPr>
            <a:endParaRPr lang="ro-RO" sz="2000" dirty="0"/>
          </a:p>
          <a:p>
            <a:pPr>
              <a:lnSpc>
                <a:spcPct val="90000"/>
              </a:lnSpc>
            </a:pPr>
            <a:r>
              <a:rPr lang="ro-RO" sz="2000" dirty="0"/>
              <a:t>Department of Psychology</a:t>
            </a:r>
          </a:p>
          <a:p>
            <a:pPr>
              <a:lnSpc>
                <a:spcPct val="90000"/>
              </a:lnSpc>
            </a:pPr>
            <a:r>
              <a:rPr lang="ro-RO" sz="2000" dirty="0"/>
              <a:t>Babeș-Bolyai University</a:t>
            </a:r>
          </a:p>
          <a:p>
            <a:pPr>
              <a:lnSpc>
                <a:spcPct val="90000"/>
              </a:lnSpc>
            </a:pPr>
            <a:r>
              <a:rPr lang="ro-RO" sz="2000" dirty="0"/>
              <a:t>Cluj-Napoca, Romania </a:t>
            </a:r>
            <a:endParaRPr lang="en-US" sz="2000" dirty="0"/>
          </a:p>
        </p:txBody>
      </p:sp>
      <p:pic>
        <p:nvPicPr>
          <p:cNvPr id="48" name="Picture 2" descr="Image result for universitatea babeÅ bolyai">
            <a:extLst>
              <a:ext uri="{FF2B5EF4-FFF2-40B4-BE49-F238E27FC236}">
                <a16:creationId xmlns:a16="http://schemas.microsoft.com/office/drawing/2014/main" id="{3014FBAB-C36F-44CC-B47C-365A995D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7" y="5362575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1AEBB42-167E-4DF0-AE3F-81DB6AE3F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9048-EF45-4827-9E10-DF8A3F4E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Disclosure</a:t>
            </a:r>
            <a:r>
              <a:rPr lang="ro-RO" dirty="0"/>
              <a:t> – </a:t>
            </a:r>
            <a:r>
              <a:rPr lang="ro-RO" dirty="0" err="1"/>
              <a:t>no</a:t>
            </a:r>
            <a:r>
              <a:rPr lang="ro-RO" dirty="0"/>
              <a:t> </a:t>
            </a:r>
            <a:r>
              <a:rPr lang="ro-RO" dirty="0" err="1"/>
              <a:t>support</a:t>
            </a:r>
            <a:r>
              <a:rPr lang="ro-RO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41F-6A42-46C1-9F96-E65EDE6D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>
                <a:solidFill>
                  <a:schemeClr val="accent1">
                    <a:lumMod val="50000"/>
                  </a:schemeClr>
                </a:solidFill>
              </a:rPr>
              <a:t>Silvia </a:t>
            </a:r>
            <a:r>
              <a:rPr lang="ro-RO" sz="2400" dirty="0" err="1">
                <a:solidFill>
                  <a:schemeClr val="accent1">
                    <a:lumMod val="50000"/>
                  </a:schemeClr>
                </a:solidFill>
              </a:rPr>
              <a:t>Goliță</a:t>
            </a:r>
            <a:r>
              <a:rPr lang="ro-RO" sz="2400" dirty="0">
                <a:solidFill>
                  <a:schemeClr val="accent1">
                    <a:lumMod val="50000"/>
                  </a:schemeClr>
                </a:solidFill>
              </a:rPr>
              <a:t> &amp; Adriana </a:t>
            </a:r>
            <a:r>
              <a:rPr lang="ro-RO" sz="2400" dirty="0" err="1">
                <a:solidFill>
                  <a:schemeClr val="accent1">
                    <a:lumMod val="50000"/>
                  </a:schemeClr>
                </a:solidFill>
              </a:rPr>
              <a:t>Băban</a:t>
            </a:r>
            <a:r>
              <a:rPr lang="ro-RO" sz="2400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 have not received and will not receive any commercial support related to this presentation or the work presented in this presentation.</a:t>
            </a:r>
          </a:p>
          <a:p>
            <a:endParaRPr lang="en-US" dirty="0"/>
          </a:p>
        </p:txBody>
      </p:sp>
      <p:pic>
        <p:nvPicPr>
          <p:cNvPr id="4" name="Picture 2" descr="Image result for universitatea babeÅ bolyai">
            <a:extLst>
              <a:ext uri="{FF2B5EF4-FFF2-40B4-BE49-F238E27FC236}">
                <a16:creationId xmlns:a16="http://schemas.microsoft.com/office/drawing/2014/main" id="{96D0C74C-3064-4E3D-9BCA-8EC6F9D9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13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0B573A-E08D-4246-8704-5CB105B35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822" y="5328068"/>
            <a:ext cx="1420491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858F-CF18-4969-BAF2-6AC234C2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B6F3-826A-4B32-8521-E428F415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Romanian context</a:t>
            </a:r>
          </a:p>
          <a:p>
            <a:r>
              <a:rPr lang="ro-RO" sz="2800" dirty="0"/>
              <a:t>Aim of study</a:t>
            </a:r>
          </a:p>
          <a:p>
            <a:r>
              <a:rPr lang="ro-RO" sz="2800" dirty="0" err="1"/>
              <a:t>Metods</a:t>
            </a:r>
            <a:r>
              <a:rPr lang="ro-RO" sz="2800" dirty="0"/>
              <a:t> </a:t>
            </a:r>
            <a:r>
              <a:rPr lang="ro-RO" sz="2800" dirty="0" err="1"/>
              <a:t>used</a:t>
            </a:r>
            <a:endParaRPr lang="ro-RO" sz="2800" dirty="0"/>
          </a:p>
          <a:p>
            <a:pPr marL="0" indent="0">
              <a:buNone/>
            </a:pPr>
            <a:r>
              <a:rPr lang="ro-RO" sz="2800" dirty="0"/>
              <a:t> (1) </a:t>
            </a:r>
            <a:r>
              <a:rPr lang="ro-RO" sz="2800" dirty="0" err="1"/>
              <a:t>Recruitment</a:t>
            </a:r>
            <a:r>
              <a:rPr lang="ro-RO" sz="2800" dirty="0"/>
              <a:t> </a:t>
            </a:r>
          </a:p>
          <a:p>
            <a:pPr marL="0" indent="0">
              <a:buNone/>
            </a:pPr>
            <a:r>
              <a:rPr lang="ro-RO" sz="2800" dirty="0"/>
              <a:t> (2) </a:t>
            </a:r>
            <a:r>
              <a:rPr lang="ro-RO" sz="2800" dirty="0" err="1"/>
              <a:t>Assessment</a:t>
            </a:r>
            <a:r>
              <a:rPr lang="ro-RO" sz="2800" dirty="0"/>
              <a:t> </a:t>
            </a:r>
          </a:p>
          <a:p>
            <a:pPr marL="0" indent="0">
              <a:buNone/>
            </a:pPr>
            <a:r>
              <a:rPr lang="ro-RO" sz="2800" dirty="0"/>
              <a:t> (3) </a:t>
            </a:r>
            <a:r>
              <a:rPr lang="ro-RO" sz="2800" dirty="0" err="1"/>
              <a:t>Intervention</a:t>
            </a:r>
            <a:r>
              <a:rPr lang="ro-RO" sz="2800" dirty="0"/>
              <a:t> protocol </a:t>
            </a:r>
          </a:p>
          <a:p>
            <a:r>
              <a:rPr lang="ro-RO" sz="2800" dirty="0" err="1"/>
              <a:t>Discussion</a:t>
            </a:r>
            <a:endParaRPr lang="en-US" sz="2800" dirty="0"/>
          </a:p>
        </p:txBody>
      </p:sp>
      <p:pic>
        <p:nvPicPr>
          <p:cNvPr id="3074" name="Picture 2" descr="Image result for universitatea babeÅ bolyai">
            <a:extLst>
              <a:ext uri="{FF2B5EF4-FFF2-40B4-BE49-F238E27FC236}">
                <a16:creationId xmlns:a16="http://schemas.microsoft.com/office/drawing/2014/main" id="{3F8C3C38-D911-463E-9DBF-E426D9D7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61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EAEF37-A9A2-4259-A4FF-82B11E651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55" y="50800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F063-A08A-4663-A7AB-A89C2D1E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Romanian context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E4E0-3E3C-45D8-8305-BCD422F8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2018 – 9600 new cases of breast cancer </a:t>
            </a:r>
          </a:p>
          <a:p>
            <a:r>
              <a:rPr lang="en-GB" dirty="0"/>
              <a:t>Survivorship rate &gt; 60% </a:t>
            </a:r>
          </a:p>
          <a:p>
            <a:r>
              <a:rPr lang="en-GB" dirty="0"/>
              <a:t>5 big cancer institutes, where most people get treatment </a:t>
            </a:r>
          </a:p>
          <a:p>
            <a:endParaRPr lang="en-GB" dirty="0"/>
          </a:p>
          <a:p>
            <a:r>
              <a:rPr lang="en-GB" dirty="0"/>
              <a:t>Impact:</a:t>
            </a:r>
          </a:p>
          <a:p>
            <a:pPr>
              <a:buFontTx/>
              <a:buChar char="-"/>
            </a:pPr>
            <a:r>
              <a:rPr lang="en-GB" dirty="0"/>
              <a:t>Short and long term psychological difficulties - 2013: 42,2% clinical depression; 47,2% anxiety symptoms </a:t>
            </a:r>
          </a:p>
          <a:p>
            <a:pPr>
              <a:buFontTx/>
              <a:buChar char="-"/>
            </a:pPr>
            <a:r>
              <a:rPr lang="en-GB" dirty="0"/>
              <a:t>Delays and disruption to social and economic opportunities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8562792-7458-4A3F-9C9F-49555DB80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2" y="5217886"/>
            <a:ext cx="1422400" cy="1422400"/>
          </a:xfrm>
          <a:prstGeom prst="rect">
            <a:avLst/>
          </a:prstGeom>
        </p:spPr>
      </p:pic>
      <p:pic>
        <p:nvPicPr>
          <p:cNvPr id="5" name="Picture 2" descr="Image result for universitatea babeÅ bolyai">
            <a:extLst>
              <a:ext uri="{FF2B5EF4-FFF2-40B4-BE49-F238E27FC236}">
                <a16:creationId xmlns:a16="http://schemas.microsoft.com/office/drawing/2014/main" id="{F4C63FC3-1ED1-48DD-88A0-AA705AB3B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002" y="412750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06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7B1B0E6-8085-4DB2-8B03-BA4B6D02F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9091" r="17926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F1546-CEFD-45C7-9B72-4AC257EA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0" y="343352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/>
              <a:t>Previous studies – Cancer = 19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2" descr="Image result for universitatea babeÅ bolyai">
            <a:extLst>
              <a:ext uri="{FF2B5EF4-FFF2-40B4-BE49-F238E27FC236}">
                <a16:creationId xmlns:a16="http://schemas.microsoft.com/office/drawing/2014/main" id="{1A93D09C-04C5-465A-8C44-6316B390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4" y="310545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59A8E2F-3BA7-4220-AC73-6BECAF700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24" y="5330219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5">
            <a:extLst>
              <a:ext uri="{FF2B5EF4-FFF2-40B4-BE49-F238E27FC236}">
                <a16:creationId xmlns:a16="http://schemas.microsoft.com/office/drawing/2014/main" id="{29CEC15B-FC9C-417B-B115-6DCE533B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22358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FA850-5D18-4F79-A201-B10ED32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Previous studies – </a:t>
            </a:r>
            <a:r>
              <a:rPr lang="en-US" err="1"/>
              <a:t>i</a:t>
            </a:r>
            <a:r>
              <a:rPr lang="en-US"/>
              <a:t>-ACT &gt; 35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A5529708-963F-4E2E-AB51-77D148696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hlinkClick r:id="rId3"/>
              </a:rPr>
              <a:t>https://contextualscience.org/research_and_clinical_trials_on_act_technologies</a:t>
            </a:r>
            <a:endParaRPr lang="en-US"/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9" name="Picture 2" descr="Image result for universitatea babeÅ bolyai">
            <a:extLst>
              <a:ext uri="{FF2B5EF4-FFF2-40B4-BE49-F238E27FC236}">
                <a16:creationId xmlns:a16="http://schemas.microsoft.com/office/drawing/2014/main" id="{8223BD92-75C3-4D8C-B874-67263CAB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2" y="5819775"/>
            <a:ext cx="24765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068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1230</Words>
  <Application>Microsoft Office PowerPoint</Application>
  <PresentationFormat>Widescreen</PresentationFormat>
  <Paragraphs>249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</vt:lpstr>
      <vt:lpstr>Trebuchet MS</vt:lpstr>
      <vt:lpstr>Wingdings 3</vt:lpstr>
      <vt:lpstr>Facet</vt:lpstr>
      <vt:lpstr>Organic</vt:lpstr>
      <vt:lpstr>PowerPoint Presentation</vt:lpstr>
      <vt:lpstr>106. Increases in quality of life using novel third-wave treatment for cancer sufferers and informal cares </vt:lpstr>
      <vt:lpstr>Educational objectives  </vt:lpstr>
      <vt:lpstr>A Guided Internet-based Acceptance and Commitment Therapy Intervention for Romanian Women Diagnosed with non-metastatic breast cancer: study protocol for a randomized controlled trial </vt:lpstr>
      <vt:lpstr>Disclosure – no support </vt:lpstr>
      <vt:lpstr>Overview</vt:lpstr>
      <vt:lpstr>Romanian context  </vt:lpstr>
      <vt:lpstr>Previous studies – Cancer = 19 </vt:lpstr>
      <vt:lpstr>Previous studies – i-ACT &gt; 35</vt:lpstr>
      <vt:lpstr>Oncovox </vt:lpstr>
      <vt:lpstr>PowerPoint Presentation</vt:lpstr>
      <vt:lpstr>PowerPoint Presentation</vt:lpstr>
      <vt:lpstr>Intervention aim </vt:lpstr>
      <vt:lpstr>Methods – Recruitment </vt:lpstr>
      <vt:lpstr>Methods – Recruitment – Eligibility  Criteria </vt:lpstr>
      <vt:lpstr>Methods – Assessment </vt:lpstr>
      <vt:lpstr>PowerPoint Presentation</vt:lpstr>
      <vt:lpstr>PowerPoint Presentation</vt:lpstr>
      <vt:lpstr>PowerPoint Presentation</vt:lpstr>
      <vt:lpstr>Week 1: Creative hopelessness. Present moment. Difficulty Sleeping </vt:lpstr>
      <vt:lpstr>Week 2: Values. Nausea, fatigue </vt:lpstr>
      <vt:lpstr>Week 3: Defusion. Anxiety, intrusive thoughts </vt:lpstr>
      <vt:lpstr>Week 4: Committed Action. Close relationships </vt:lpstr>
      <vt:lpstr>Week 5: Acceptance. Self-Compassion. Body image concerns</vt:lpstr>
      <vt:lpstr>Week 6: Self as context. Sexual functioning </vt:lpstr>
      <vt:lpstr>Week 7: Committed action. Changes in sense of personal identity </vt:lpstr>
      <vt:lpstr>Week 8: Bringing it all togheter </vt:lpstr>
      <vt:lpstr>Results … in 2020/21</vt:lpstr>
      <vt:lpstr>Data analysis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Cabinet individual de psihologie Silvia Golita</dc:creator>
  <cp:lastModifiedBy>R Z</cp:lastModifiedBy>
  <cp:revision>1</cp:revision>
  <dcterms:created xsi:type="dcterms:W3CDTF">2019-06-28T21:39:50Z</dcterms:created>
  <dcterms:modified xsi:type="dcterms:W3CDTF">2019-07-04T17:22:28Z</dcterms:modified>
</cp:coreProperties>
</file>